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7" r:id="rId2"/>
    <p:sldId id="390" r:id="rId3"/>
    <p:sldId id="276" r:id="rId4"/>
    <p:sldId id="392" r:id="rId5"/>
    <p:sldId id="278" r:id="rId6"/>
    <p:sldId id="280" r:id="rId7"/>
    <p:sldId id="281" r:id="rId8"/>
    <p:sldId id="393" r:id="rId9"/>
    <p:sldId id="282" r:id="rId10"/>
    <p:sldId id="318" r:id="rId11"/>
    <p:sldId id="284" r:id="rId12"/>
    <p:sldId id="286" r:id="rId13"/>
    <p:sldId id="288" r:id="rId14"/>
    <p:sldId id="291" r:id="rId15"/>
    <p:sldId id="294" r:id="rId16"/>
    <p:sldId id="296" r:id="rId17"/>
    <p:sldId id="299" r:id="rId18"/>
    <p:sldId id="302" r:id="rId19"/>
    <p:sldId id="394" r:id="rId20"/>
    <p:sldId id="301" r:id="rId21"/>
    <p:sldId id="305" r:id="rId22"/>
    <p:sldId id="306" r:id="rId23"/>
    <p:sldId id="316" r:id="rId24"/>
    <p:sldId id="376" r:id="rId25"/>
    <p:sldId id="310" r:id="rId26"/>
    <p:sldId id="311" r:id="rId27"/>
    <p:sldId id="313" r:id="rId28"/>
    <p:sldId id="315" r:id="rId29"/>
    <p:sldId id="317" r:id="rId30"/>
    <p:sldId id="320" r:id="rId31"/>
    <p:sldId id="322" r:id="rId32"/>
    <p:sldId id="327" r:id="rId33"/>
    <p:sldId id="330" r:id="rId34"/>
    <p:sldId id="340" r:id="rId35"/>
    <p:sldId id="341" r:id="rId36"/>
    <p:sldId id="347" r:id="rId37"/>
    <p:sldId id="348" r:id="rId38"/>
    <p:sldId id="351" r:id="rId39"/>
    <p:sldId id="358" r:id="rId40"/>
    <p:sldId id="362" r:id="rId41"/>
    <p:sldId id="365" r:id="rId42"/>
    <p:sldId id="369" r:id="rId43"/>
    <p:sldId id="378" r:id="rId44"/>
    <p:sldId id="395" r:id="rId45"/>
    <p:sldId id="379" r:id="rId46"/>
    <p:sldId id="391" r:id="rId47"/>
    <p:sldId id="381" r:id="rId48"/>
    <p:sldId id="382" r:id="rId49"/>
    <p:sldId id="387" r:id="rId50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-1356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E5FE08-44EA-4FBB-86DB-9DF0C66ECDD5}" type="datetimeFigureOut">
              <a:rPr lang="fr-FR"/>
              <a:pPr>
                <a:defRPr/>
              </a:pPr>
              <a:t>18/11/2021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0CDF6-C0C7-4044-B665-2349ACEA0C1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291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F2772-4180-4855-A8CD-8AB7AE5189B7}" type="datetimeFigureOut">
              <a:rPr lang="fr-FR"/>
              <a:pPr>
                <a:defRPr/>
              </a:pPr>
              <a:t>18/11/2021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60BCA-C439-48B4-A516-D713CC7A659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6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3495B7-61A4-4C97-A9FE-DF345E98BAD7}" type="datetimeFigureOut">
              <a:rPr lang="fr-FR"/>
              <a:pPr>
                <a:defRPr/>
              </a:pPr>
              <a:t>18/11/2021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79817C-395D-413E-A40C-2A42D8956A9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9054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BD69B0-36AC-4EBF-A457-831DF0C902F1}" type="datetimeFigureOut">
              <a:rPr lang="fr-FR"/>
              <a:pPr>
                <a:defRPr/>
              </a:pPr>
              <a:t>18/11/2021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BC079F-D5AA-4723-B8B9-968CA11A1D8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34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A913B-FEF6-4028-9A07-40A81AEC5F97}" type="datetimeFigureOut">
              <a:rPr lang="fr-FR"/>
              <a:pPr>
                <a:defRPr/>
              </a:pPr>
              <a:t>18/11/2021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054C0-3D23-4DBE-9FDC-00A60B7E505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322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36A7AB-C447-4748-B31A-A446A04C4B1E}" type="datetimeFigureOut">
              <a:rPr lang="fr-FR"/>
              <a:pPr>
                <a:defRPr/>
              </a:pPr>
              <a:t>18/11/2021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11F36-E92F-4B0B-A4CD-AB443E7B595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30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DAAC25-3647-4C56-A01A-48232F00E95F}" type="datetimeFigureOut">
              <a:rPr lang="fr-FR"/>
              <a:pPr>
                <a:defRPr/>
              </a:pPr>
              <a:t>18/11/2021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3FBB6-8575-4178-9A1D-D09B46D5A7E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221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20D057-3856-4243-8049-C00A7365E224}" type="datetimeFigureOut">
              <a:rPr lang="fr-FR"/>
              <a:pPr>
                <a:defRPr/>
              </a:pPr>
              <a:t>18/11/2021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8F4235-C0E7-4C0B-85D0-7D1F52C9443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3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017967-6FDA-4390-8F04-E037CBB76BF7}" type="datetimeFigureOut">
              <a:rPr lang="fr-FR"/>
              <a:pPr>
                <a:defRPr/>
              </a:pPr>
              <a:t>18/11/2021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E8DE11-AE8D-4A01-9819-75CA343FB03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255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5453E-53D9-44C0-9BAF-327D70982543}" type="datetimeFigureOut">
              <a:rPr lang="fr-FR"/>
              <a:pPr>
                <a:defRPr/>
              </a:pPr>
              <a:t>18/11/2021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366A5B-443E-4838-9762-45769515D86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9998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ACED5-13D6-4A77-9C7D-6F68D32A3B3C}" type="datetimeFigureOut">
              <a:rPr lang="fr-FR"/>
              <a:pPr>
                <a:defRPr/>
              </a:pPr>
              <a:t>18/11/2021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FEDF74-7C38-442D-BB98-06C9292AB9E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020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5DDF785-7AEE-484C-B81B-7196A1F0E0E9}" type="datetimeFigureOut">
              <a:rPr lang="fr-FR"/>
              <a:pPr>
                <a:defRPr/>
              </a:pPr>
              <a:t>18/11/2021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F9BF74-E29F-43CF-A39C-102012424C3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Image 1" descr="1304176493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1075"/>
            <a:ext cx="9144000" cy="498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WordArt 2" descr="13_Toulouse"/>
          <p:cNvSpPr>
            <a:spLocks noChangeArrowheads="1" noChangeShapeType="1" noTextEdit="1"/>
          </p:cNvSpPr>
          <p:nvPr/>
        </p:nvSpPr>
        <p:spPr bwMode="auto">
          <a:xfrm>
            <a:off x="1979613" y="1196975"/>
            <a:ext cx="5413375" cy="1335088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53125"/>
              </a:avLst>
            </a:prstTxWarp>
          </a:bodyPr>
          <a:lstStyle/>
          <a:p>
            <a:pPr algn="ctr"/>
            <a:r>
              <a:rPr lang="fr-FR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Nouvelle Calédonie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4000">
        <p14:doors dir="vert"/>
        <p:sndAc>
          <p:stSnd loop="1">
            <p:snd r:embed="rId2" name="Se Pou Sa.wav"/>
          </p:stSnd>
        </p:sndAc>
      </p:transition>
    </mc:Choice>
    <mc:Fallback>
      <p:transition spd="slow" advTm="14000">
        <p:fade/>
        <p:sndAc>
          <p:stSnd loop="1">
            <p:snd r:embed="rId2" name="Se Pou S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ginette\Desktop\ncal-carte-P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3152775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ginette\Desktop\Ncal-map-aires_coutume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2781300"/>
            <a:ext cx="4733925" cy="378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 1" descr="_wsb_500x333_Nlle+Cal$C3$A9donie+00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_wsb_500x333_Nlle+Cal$C3$A9donie+042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16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_wsb_500x333_Nlle+Cal$C3$A9donie+042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502" y="0"/>
            <a:ext cx="70629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381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_wsb_500x333_Nlle+Cal$C3$A9donie+08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_wsb_500x333_Nlle+Cal$C3$A9donie+09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_wsb_500x333_Ouv$C3$A9a+01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941" y="116632"/>
            <a:ext cx="70629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83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_wsb_500x374_P102067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_wsb_500x374_P1020742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9144000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_wsb_500x375_P1020586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6.-front-de-mer-ile-des-pins-nouvelle-calédonie.jpg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28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 1" descr="290188001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 1" descr="_wsb_500x375_P102037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_wsb_500x375_P102062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1" descr="3c55a36aac0d79b9721c8c124f658ab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0125"/>
            <a:ext cx="9144000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e 1" descr="4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57400"/>
            <a:ext cx="91440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2104_28007_600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6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1466_28962_600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16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Image 1" descr="2105_28016_60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9448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50"/>
            <a:ext cx="9144000" cy="605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1" descr="180867_2548QRKCHWDGTXCOYELBA77LAWBQND_ile_des_pins___10__H105844_L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063550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719666798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4232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8363"/>
            <a:ext cx="9144000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3045299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9815"/>
            <a:ext cx="9144000" cy="6058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53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Image 1" descr="49608636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9144000" cy="657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76977935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620713"/>
            <a:ext cx="7164387" cy="537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393402019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1393402019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2945990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424581586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Image 1" descr="270920613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0" name="Image 2" descr="3218123135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0"/>
            <a:ext cx="3292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Image 1" descr="poteaux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2046879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2425"/>
            <a:ext cx="9144000" cy="361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162046879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7338"/>
            <a:ext cx="9144000" cy="361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Image 1" descr="199925677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Image 1" descr="260085349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413"/>
            <a:ext cx="9144000" cy="430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Image 1" descr="268024077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908050"/>
            <a:ext cx="7054850" cy="491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3053727345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6625"/>
            <a:ext cx="9144000" cy="498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Image 1" descr="287660958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4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Image 1" descr="316191113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4393902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3804689385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" y="0"/>
            <a:ext cx="7943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4011185007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alleeBugny.jpg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corbeille.jpg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Image 1" descr="416814379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47813"/>
            <a:ext cx="9144000" cy="376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aaPAT_9640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5125"/>
            <a:ext cx="9144000" cy="612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Image 1" descr="bai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125538"/>
            <a:ext cx="6726238" cy="449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Bora Bora Meridien Vue Bungalow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bougnat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bouquets.jpg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1" fill="hold" nodeType="click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1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ucher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Image 1" descr="couleur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Image 1" descr="fillesVa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egliseVao2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BPIX_photo_61069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28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ile_des_pins_1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ile-des-pins_940x705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kanumera.jpg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la-poule-de-hienghene-nlle-caledonie-europe_94930.jpg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Image 1" descr="ile_des_pins_miikwa59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0850"/>
            <a:ext cx="9144000" cy="595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Image 1" descr="imgp363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NC00_112-lagoon-1280x0960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meridien2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pirogue.jpg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piscine-naturelle_940x705.jpg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Image 1" descr="kuto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Image 1" descr="medium_2dfe68b4429a337a3d788c94bfd5992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2013"/>
            <a:ext cx="9144000" cy="513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ouvelle-Caledonie-Baie-des-Citron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Nouvelle-Caledonie-Turtles-Beach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pt9370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"/>
            <a:ext cx="9144000" cy="66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vue-aerienne_940x705.jpg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8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8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8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t10431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613" y="0"/>
            <a:ext cx="65927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106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Image 1" descr="reineHortense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-31750"/>
            <a:ext cx="8648700" cy="839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viereOro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82863"/>
            <a:ext cx="9144000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pinNoel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reineHortense2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Zkuni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2593"/>
            <a:ext cx="4801716" cy="5762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1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7325" y="5732463"/>
            <a:ext cx="1333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2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091238"/>
            <a:ext cx="1320800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627784" y="6309320"/>
            <a:ext cx="32284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>
                    <a:lumMod val="95000"/>
                  </a:schemeClr>
                </a:solidFill>
              </a:rPr>
              <a:t>IMAGES DU NET ET PERSO</a:t>
            </a:r>
            <a:endParaRPr lang="fr-FR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>
        <p14:doors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7</Words>
  <Application>Microsoft Office PowerPoint</Application>
  <PresentationFormat>Affichage à l'écran (4:3)</PresentationFormat>
  <Paragraphs>2</Paragraphs>
  <Slides>49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49</vt:i4>
      </vt:variant>
    </vt:vector>
  </HeadingPairs>
  <TitlesOfParts>
    <vt:vector size="50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Nouvelle Calédonie - Perroquet34740</dc:title>
  <dc:creator>Perroquet34740</dc:creator>
  <cp:lastModifiedBy>Jean-louis</cp:lastModifiedBy>
  <cp:revision>14</cp:revision>
  <dcterms:created xsi:type="dcterms:W3CDTF">2014-06-08T06:10:05Z</dcterms:created>
  <dcterms:modified xsi:type="dcterms:W3CDTF">2021-11-18T09:20:31Z</dcterms:modified>
</cp:coreProperties>
</file>