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66" d="100"/>
          <a:sy n="66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64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7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1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38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52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31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89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136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25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1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94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" name="camera.wav"/>
          </p:stSnd>
        </p:sndAc>
      </p:transition>
    </mc:Choice>
    <mc:Fallback>
      <p:transition spd="slow" advTm="5000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0D321-F0D4-449A-B720-F3AF226D213A}" type="datetimeFigureOut">
              <a:rPr lang="fr-FR" smtClean="0"/>
              <a:t>23/12/2022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6BF50-1B96-4BF9-8FF4-8B030F8BCF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665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13" name="camera.wav"/>
          </p:stSnd>
        </p:sndAc>
      </p:transition>
    </mc:Choice>
    <mc:Fallback>
      <p:transition spd="slow" advTm="5000">
        <p:fade/>
        <p:sndAc>
          <p:stSnd>
            <p:snd r:embed="rId13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722AA-09E6-D0FF-F327-2AC056154C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847480-24AC-D6BB-F0E9-B87AFDAB07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FEB60F1-EBC0-C549-CA44-05EB7A1D3B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425" y="1238250"/>
            <a:ext cx="5607533" cy="56197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8FB9EF6-4E1B-776C-9751-C56E416E3AD4}"/>
              </a:ext>
            </a:extLst>
          </p:cNvPr>
          <p:cNvSpPr/>
          <p:nvPr/>
        </p:nvSpPr>
        <p:spPr>
          <a:xfrm>
            <a:off x="1524000" y="246743"/>
            <a:ext cx="84869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MELI-MELO DE PHOTOS </a:t>
            </a:r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N°38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851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DE58A-B440-7E9A-216C-97EF24725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DF6567-8194-C509-543C-1D5E9EBDB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47" y="344774"/>
            <a:ext cx="10876053" cy="6513226"/>
          </a:xfrm>
        </p:spPr>
      </p:pic>
    </p:spTree>
    <p:extLst>
      <p:ext uri="{BB962C8B-B14F-4D97-AF65-F5344CB8AC3E}">
        <p14:creationId xmlns:p14="http://schemas.microsoft.com/office/powerpoint/2010/main" val="183640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95B9C-B280-05CE-FB79-53BE1C78B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CD4703-FD33-4810-EF45-96B060275B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00" y="30362"/>
            <a:ext cx="5590127" cy="6827638"/>
          </a:xfrm>
        </p:spPr>
      </p:pic>
    </p:spTree>
    <p:extLst>
      <p:ext uri="{BB962C8B-B14F-4D97-AF65-F5344CB8AC3E}">
        <p14:creationId xmlns:p14="http://schemas.microsoft.com/office/powerpoint/2010/main" val="228979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CD2E4-0D93-2554-D14B-9B89E95E2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8C088-072F-269B-6577-B9FE10A70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286" y="-38480"/>
            <a:ext cx="4632885" cy="6896480"/>
          </a:xfrm>
        </p:spPr>
      </p:pic>
    </p:spTree>
    <p:extLst>
      <p:ext uri="{BB962C8B-B14F-4D97-AF65-F5344CB8AC3E}">
        <p14:creationId xmlns:p14="http://schemas.microsoft.com/office/powerpoint/2010/main" val="138009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8C0C2A-B31C-18CC-C48F-EF46D5975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86FF2E-5634-E496-F356-CD40A9375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8" y="-1936156"/>
            <a:ext cx="7472353" cy="10267356"/>
          </a:xfrm>
        </p:spPr>
      </p:pic>
    </p:spTree>
    <p:extLst>
      <p:ext uri="{BB962C8B-B14F-4D97-AF65-F5344CB8AC3E}">
        <p14:creationId xmlns:p14="http://schemas.microsoft.com/office/powerpoint/2010/main" val="330325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304A99-20C8-2587-24A5-A3EBC426D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8D46F-A940-3B2C-B4C4-6CA2B11B3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848" y="-23076"/>
            <a:ext cx="6904151" cy="6904151"/>
          </a:xfrm>
        </p:spPr>
      </p:pic>
    </p:spTree>
    <p:extLst>
      <p:ext uri="{BB962C8B-B14F-4D97-AF65-F5344CB8AC3E}">
        <p14:creationId xmlns:p14="http://schemas.microsoft.com/office/powerpoint/2010/main" val="419743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EB686-8AB5-AC62-55BC-6951D535E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F38AC-E128-52E5-EC65-801C4081B8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87" y="-559494"/>
            <a:ext cx="5214955" cy="7976987"/>
          </a:xfrm>
        </p:spPr>
      </p:pic>
    </p:spTree>
    <p:extLst>
      <p:ext uri="{BB962C8B-B14F-4D97-AF65-F5344CB8AC3E}">
        <p14:creationId xmlns:p14="http://schemas.microsoft.com/office/powerpoint/2010/main" val="254424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2BF35-EB3B-5376-78C4-99490079E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ED3502-2BBD-D7B9-DFB3-91FED56300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005" y="-740229"/>
            <a:ext cx="6280966" cy="7851208"/>
          </a:xfrm>
        </p:spPr>
      </p:pic>
    </p:spTree>
    <p:extLst>
      <p:ext uri="{BB962C8B-B14F-4D97-AF65-F5344CB8AC3E}">
        <p14:creationId xmlns:p14="http://schemas.microsoft.com/office/powerpoint/2010/main" val="107290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21F5E-9F57-E75F-61E2-E269841C2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2060C5-89CB-EF25-0DAC-8FDF62698F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814" y="0"/>
            <a:ext cx="6134071" cy="9574283"/>
          </a:xfrm>
        </p:spPr>
      </p:pic>
    </p:spTree>
    <p:extLst>
      <p:ext uri="{BB962C8B-B14F-4D97-AF65-F5344CB8AC3E}">
        <p14:creationId xmlns:p14="http://schemas.microsoft.com/office/powerpoint/2010/main" val="16466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AC1CE-F4E5-3D27-F086-5B7368E64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631D66-6513-AA4E-F64A-264C2B20A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274" y="-217714"/>
            <a:ext cx="6448239" cy="7784472"/>
          </a:xfrm>
        </p:spPr>
      </p:pic>
    </p:spTree>
    <p:extLst>
      <p:ext uri="{BB962C8B-B14F-4D97-AF65-F5344CB8AC3E}">
        <p14:creationId xmlns:p14="http://schemas.microsoft.com/office/powerpoint/2010/main" val="369926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7472E-116F-C965-EB07-B3669F18A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3634C5-D8E3-C701-C435-DE0232D6C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857" y="-376420"/>
            <a:ext cx="5602514" cy="8574192"/>
          </a:xfrm>
        </p:spPr>
      </p:pic>
    </p:spTree>
    <p:extLst>
      <p:ext uri="{BB962C8B-B14F-4D97-AF65-F5344CB8AC3E}">
        <p14:creationId xmlns:p14="http://schemas.microsoft.com/office/powerpoint/2010/main" val="3623238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1FF9C-6CCF-E7A4-4A97-BB596FFE3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701BB-C018-8832-BDB4-6155A03A5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79" y="-852715"/>
            <a:ext cx="6904264" cy="8563429"/>
          </a:xfrm>
        </p:spPr>
      </p:pic>
    </p:spTree>
    <p:extLst>
      <p:ext uri="{BB962C8B-B14F-4D97-AF65-F5344CB8AC3E}">
        <p14:creationId xmlns:p14="http://schemas.microsoft.com/office/powerpoint/2010/main" val="351334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34696-D802-B199-5A60-28A4EA4A3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4D8241-574E-407B-861B-D11F55FC8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645" y="-1407886"/>
            <a:ext cx="7781384" cy="9083328"/>
          </a:xfrm>
        </p:spPr>
      </p:pic>
    </p:spTree>
    <p:extLst>
      <p:ext uri="{BB962C8B-B14F-4D97-AF65-F5344CB8AC3E}">
        <p14:creationId xmlns:p14="http://schemas.microsoft.com/office/powerpoint/2010/main" val="210746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8CFD45-2206-21A1-61E8-B6A141C6A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29C256-B196-AB9F-935B-9DB9319C80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680" y="-917636"/>
            <a:ext cx="6941034" cy="8693272"/>
          </a:xfrm>
        </p:spPr>
      </p:pic>
    </p:spTree>
    <p:extLst>
      <p:ext uri="{BB962C8B-B14F-4D97-AF65-F5344CB8AC3E}">
        <p14:creationId xmlns:p14="http://schemas.microsoft.com/office/powerpoint/2010/main" val="346026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53B6B-0E17-E5B5-04C9-6CBADC00A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FB54DF-8973-CA9C-501E-445C72C5E3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015" y="-812801"/>
            <a:ext cx="8196527" cy="8025117"/>
          </a:xfrm>
        </p:spPr>
      </p:pic>
    </p:spTree>
    <p:extLst>
      <p:ext uri="{BB962C8B-B14F-4D97-AF65-F5344CB8AC3E}">
        <p14:creationId xmlns:p14="http://schemas.microsoft.com/office/powerpoint/2010/main" val="6701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9D1445-CF6A-61F2-BE90-46F764C25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AA4823-572B-F151-F7FB-EF19C1BFE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655" y="-159657"/>
            <a:ext cx="5850973" cy="7655024"/>
          </a:xfrm>
        </p:spPr>
      </p:pic>
    </p:spTree>
    <p:extLst>
      <p:ext uri="{BB962C8B-B14F-4D97-AF65-F5344CB8AC3E}">
        <p14:creationId xmlns:p14="http://schemas.microsoft.com/office/powerpoint/2010/main" val="2374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3AB0E-7D2F-EA82-2C56-08B0CBE56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15839D-0840-BD1C-3E4C-9A2F65D26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20" y="-542362"/>
            <a:ext cx="7957852" cy="7942723"/>
          </a:xfrm>
        </p:spPr>
      </p:pic>
    </p:spTree>
    <p:extLst>
      <p:ext uri="{BB962C8B-B14F-4D97-AF65-F5344CB8AC3E}">
        <p14:creationId xmlns:p14="http://schemas.microsoft.com/office/powerpoint/2010/main" val="81046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76CF5-E858-2A0B-FEC7-E0CC2628F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19668-0010-89E5-7A26-B13F49BB25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122" y="-55563"/>
            <a:ext cx="9205756" cy="6891533"/>
          </a:xfrm>
        </p:spPr>
      </p:pic>
    </p:spTree>
    <p:extLst>
      <p:ext uri="{BB962C8B-B14F-4D97-AF65-F5344CB8AC3E}">
        <p14:creationId xmlns:p14="http://schemas.microsoft.com/office/powerpoint/2010/main" val="138939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D1DCE4-7A07-0EA1-848C-DAE599FAC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FE940D-C907-5E4E-EFF2-E079F5B5A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80" y="-1660866"/>
            <a:ext cx="6815092" cy="8518866"/>
          </a:xfrm>
        </p:spPr>
      </p:pic>
    </p:spTree>
    <p:extLst>
      <p:ext uri="{BB962C8B-B14F-4D97-AF65-F5344CB8AC3E}">
        <p14:creationId xmlns:p14="http://schemas.microsoft.com/office/powerpoint/2010/main" val="77790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3A1BD1-1A06-00E3-68D2-021DE075C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CB26B0-DF43-4771-F3D3-D8DF9A607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85" y="-2000116"/>
            <a:ext cx="6691086" cy="9820380"/>
          </a:xfrm>
        </p:spPr>
      </p:pic>
    </p:spTree>
    <p:extLst>
      <p:ext uri="{BB962C8B-B14F-4D97-AF65-F5344CB8AC3E}">
        <p14:creationId xmlns:p14="http://schemas.microsoft.com/office/powerpoint/2010/main" val="346839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3A60B-CF46-9920-6DE6-7EAF699F3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0A21C4-CA58-9E39-9F70-52A829703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029" y="0"/>
            <a:ext cx="5776686" cy="7220859"/>
          </a:xfrm>
        </p:spPr>
      </p:pic>
    </p:spTree>
    <p:extLst>
      <p:ext uri="{BB962C8B-B14F-4D97-AF65-F5344CB8AC3E}">
        <p14:creationId xmlns:p14="http://schemas.microsoft.com/office/powerpoint/2010/main" val="74121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83FAA-9EA6-DC91-3EF4-9FAFFCA98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12961-C447-FB6C-2D21-B6A87F8702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68" y="-362858"/>
            <a:ext cx="8106864" cy="10133581"/>
          </a:xfrm>
        </p:spPr>
      </p:pic>
    </p:spTree>
    <p:extLst>
      <p:ext uri="{BB962C8B-B14F-4D97-AF65-F5344CB8AC3E}">
        <p14:creationId xmlns:p14="http://schemas.microsoft.com/office/powerpoint/2010/main" val="371383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6EBC2B-52E9-84D8-6278-60023886A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C4D3C0-3BDC-D73B-7D1D-411B667A1B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125" y="-885371"/>
            <a:ext cx="8394246" cy="10492808"/>
          </a:xfrm>
        </p:spPr>
      </p:pic>
    </p:spTree>
    <p:extLst>
      <p:ext uri="{BB962C8B-B14F-4D97-AF65-F5344CB8AC3E}">
        <p14:creationId xmlns:p14="http://schemas.microsoft.com/office/powerpoint/2010/main" val="204616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23E5B-F29D-C3B1-FC74-2EECFC888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BACF0A-D810-5589-9DE3-E8CBFA8C0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85" y="-823078"/>
            <a:ext cx="6618514" cy="11462864"/>
          </a:xfrm>
        </p:spPr>
      </p:pic>
    </p:spTree>
    <p:extLst>
      <p:ext uri="{BB962C8B-B14F-4D97-AF65-F5344CB8AC3E}">
        <p14:creationId xmlns:p14="http://schemas.microsoft.com/office/powerpoint/2010/main" val="357214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5BE49-EF07-C0FC-F18C-D2DF97CAF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C88AB-23BF-7E9D-FC49-A6289382B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229" y="197153"/>
            <a:ext cx="9695541" cy="6463694"/>
          </a:xfrm>
        </p:spPr>
      </p:pic>
    </p:spTree>
    <p:extLst>
      <p:ext uri="{BB962C8B-B14F-4D97-AF65-F5344CB8AC3E}">
        <p14:creationId xmlns:p14="http://schemas.microsoft.com/office/powerpoint/2010/main" val="1602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DB6825-C950-6F23-CF18-B8DA663A2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0B2114-8995-E12A-525C-97AFF1C7B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00" y="-1833449"/>
            <a:ext cx="9347200" cy="11684001"/>
          </a:xfrm>
        </p:spPr>
      </p:pic>
    </p:spTree>
    <p:extLst>
      <p:ext uri="{BB962C8B-B14F-4D97-AF65-F5344CB8AC3E}">
        <p14:creationId xmlns:p14="http://schemas.microsoft.com/office/powerpoint/2010/main" val="396022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9B457-3BA4-14E8-E668-1A3C0B208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7EE749-A98A-6BC7-9F4B-951FDAFC5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0" y="-1028996"/>
            <a:ext cx="7474857" cy="9325359"/>
          </a:xfrm>
        </p:spPr>
      </p:pic>
    </p:spTree>
    <p:extLst>
      <p:ext uri="{BB962C8B-B14F-4D97-AF65-F5344CB8AC3E}">
        <p14:creationId xmlns:p14="http://schemas.microsoft.com/office/powerpoint/2010/main" val="697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BAA2E-CAA4-6AF5-E133-F5EDF343A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F459B9-9E39-4829-78FD-49E7C53A5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057" y="-394336"/>
            <a:ext cx="5094514" cy="7489639"/>
          </a:xfrm>
        </p:spPr>
      </p:pic>
    </p:spTree>
    <p:extLst>
      <p:ext uri="{BB962C8B-B14F-4D97-AF65-F5344CB8AC3E}">
        <p14:creationId xmlns:p14="http://schemas.microsoft.com/office/powerpoint/2010/main" val="390670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407DC-194A-CC36-A953-2733C812C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38511F-9FE2-BAA2-5AE5-F961B49CCC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-1254288"/>
            <a:ext cx="6734629" cy="9415405"/>
          </a:xfrm>
        </p:spPr>
      </p:pic>
    </p:spTree>
    <p:extLst>
      <p:ext uri="{BB962C8B-B14F-4D97-AF65-F5344CB8AC3E}">
        <p14:creationId xmlns:p14="http://schemas.microsoft.com/office/powerpoint/2010/main" val="377135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3FA88-B16E-0A46-EA6E-C1F9542F8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2DA7B7-24B0-FD3A-C97D-8C45A2B8F9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946" y="108687"/>
            <a:ext cx="8854168" cy="6640626"/>
          </a:xfrm>
        </p:spPr>
      </p:pic>
    </p:spTree>
    <p:extLst>
      <p:ext uri="{BB962C8B-B14F-4D97-AF65-F5344CB8AC3E}">
        <p14:creationId xmlns:p14="http://schemas.microsoft.com/office/powerpoint/2010/main" val="91250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42F50-BBF9-F863-C5F2-4CDCA4B68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DABA82-2314-6029-AF25-7AFB4E8D45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53" y="-89694"/>
            <a:ext cx="6947694" cy="6947694"/>
          </a:xfrm>
        </p:spPr>
      </p:pic>
    </p:spTree>
    <p:extLst>
      <p:ext uri="{BB962C8B-B14F-4D97-AF65-F5344CB8AC3E}">
        <p14:creationId xmlns:p14="http://schemas.microsoft.com/office/powerpoint/2010/main" val="255923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333A3-37D2-4C1E-CA78-CA33863EC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4C4A9-B47A-C881-A477-4581BAE74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39" y="-624114"/>
            <a:ext cx="7765762" cy="9726200"/>
          </a:xfrm>
        </p:spPr>
      </p:pic>
    </p:spTree>
    <p:extLst>
      <p:ext uri="{BB962C8B-B14F-4D97-AF65-F5344CB8AC3E}">
        <p14:creationId xmlns:p14="http://schemas.microsoft.com/office/powerpoint/2010/main" val="44794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C03F7B-DE66-7279-803D-2A5641207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247A9F-9F35-1A0A-3485-4574D0490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857" y="-24828"/>
            <a:ext cx="5050971" cy="7573462"/>
          </a:xfrm>
        </p:spPr>
      </p:pic>
    </p:spTree>
    <p:extLst>
      <p:ext uri="{BB962C8B-B14F-4D97-AF65-F5344CB8AC3E}">
        <p14:creationId xmlns:p14="http://schemas.microsoft.com/office/powerpoint/2010/main" val="120148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6D7BF-1B4A-BEA1-CF30-1B2FC0CFE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FD4DD-EFC5-B717-1461-C35425A4E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14" y="-113507"/>
            <a:ext cx="8596086" cy="10745109"/>
          </a:xfrm>
        </p:spPr>
      </p:pic>
    </p:spTree>
    <p:extLst>
      <p:ext uri="{BB962C8B-B14F-4D97-AF65-F5344CB8AC3E}">
        <p14:creationId xmlns:p14="http://schemas.microsoft.com/office/powerpoint/2010/main" val="332721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EF528-B5D6-04BE-B9B1-BA94A4214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A2EF31-7401-85C8-079B-9A9F295919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0" y="-657792"/>
            <a:ext cx="6125028" cy="7656286"/>
          </a:xfrm>
        </p:spPr>
      </p:pic>
    </p:spTree>
    <p:extLst>
      <p:ext uri="{BB962C8B-B14F-4D97-AF65-F5344CB8AC3E}">
        <p14:creationId xmlns:p14="http://schemas.microsoft.com/office/powerpoint/2010/main" val="144048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8C87D-BE21-9807-1953-CB78C3E3F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61D2E-CF8F-E8BD-8D7E-ED93A26DFA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1" y="-641070"/>
            <a:ext cx="6458857" cy="8607717"/>
          </a:xfrm>
        </p:spPr>
      </p:pic>
    </p:spTree>
    <p:extLst>
      <p:ext uri="{BB962C8B-B14F-4D97-AF65-F5344CB8AC3E}">
        <p14:creationId xmlns:p14="http://schemas.microsoft.com/office/powerpoint/2010/main" val="145942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94BFEB-0028-C8C4-3C2F-389655EA7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4C8404-E1F9-43C6-3317-4CE6968EF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85" y="0"/>
            <a:ext cx="7024915" cy="8781145"/>
          </a:xfrm>
        </p:spPr>
      </p:pic>
    </p:spTree>
    <p:extLst>
      <p:ext uri="{BB962C8B-B14F-4D97-AF65-F5344CB8AC3E}">
        <p14:creationId xmlns:p14="http://schemas.microsoft.com/office/powerpoint/2010/main" val="102482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D36EB-3679-FD25-7105-EE718364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6D5BCF-4E57-105C-1042-2BEC66E19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771" y="-295491"/>
            <a:ext cx="5602514" cy="8389790"/>
          </a:xfrm>
        </p:spPr>
      </p:pic>
    </p:spTree>
    <p:extLst>
      <p:ext uri="{BB962C8B-B14F-4D97-AF65-F5344CB8AC3E}">
        <p14:creationId xmlns:p14="http://schemas.microsoft.com/office/powerpoint/2010/main" val="404665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96C5A-4718-68AB-F819-65B744269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18A75-E228-2ED2-3FB7-1A3692F46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555" y="0"/>
            <a:ext cx="7979617" cy="7724714"/>
          </a:xfrm>
        </p:spPr>
      </p:pic>
    </p:spTree>
    <p:extLst>
      <p:ext uri="{BB962C8B-B14F-4D97-AF65-F5344CB8AC3E}">
        <p14:creationId xmlns:p14="http://schemas.microsoft.com/office/powerpoint/2010/main" val="108944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1C094C-6BFF-479B-7293-037BEE37E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AADBD-F2A9-1840-03A4-4A117087E9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-477198"/>
            <a:ext cx="6618513" cy="10991599"/>
          </a:xfrm>
        </p:spPr>
      </p:pic>
    </p:spTree>
    <p:extLst>
      <p:ext uri="{BB962C8B-B14F-4D97-AF65-F5344CB8AC3E}">
        <p14:creationId xmlns:p14="http://schemas.microsoft.com/office/powerpoint/2010/main" val="424441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37EC5C-5AAC-D22A-D1A7-B2307BD46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EDEFE1-2F2A-C3A8-D5A6-B032E26F7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943" y="-269485"/>
            <a:ext cx="4601027" cy="7563334"/>
          </a:xfrm>
        </p:spPr>
      </p:pic>
    </p:spTree>
    <p:extLst>
      <p:ext uri="{BB962C8B-B14F-4D97-AF65-F5344CB8AC3E}">
        <p14:creationId xmlns:p14="http://schemas.microsoft.com/office/powerpoint/2010/main" val="2218501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389F1-2FF0-CF40-DC3E-18CB8DACA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FE5211-C45F-6A8B-465C-3B1A7AA31B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170" y="-225994"/>
            <a:ext cx="6212115" cy="7765145"/>
          </a:xfrm>
        </p:spPr>
      </p:pic>
    </p:spTree>
    <p:extLst>
      <p:ext uri="{BB962C8B-B14F-4D97-AF65-F5344CB8AC3E}">
        <p14:creationId xmlns:p14="http://schemas.microsoft.com/office/powerpoint/2010/main" val="184166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08AC0-2CEA-9816-1F8A-42B94BBA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2E53A7-E050-3322-E2CD-BD2DE282D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544" y="-2400077"/>
            <a:ext cx="7155542" cy="10601749"/>
          </a:xfrm>
        </p:spPr>
      </p:pic>
    </p:spTree>
    <p:extLst>
      <p:ext uri="{BB962C8B-B14F-4D97-AF65-F5344CB8AC3E}">
        <p14:creationId xmlns:p14="http://schemas.microsoft.com/office/powerpoint/2010/main" val="246396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6269C-245B-C9A5-24CC-1C8C2B3FA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58BD4E-0DC3-A2FE-9747-901CAE61D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724" y="-798286"/>
            <a:ext cx="6553797" cy="7757886"/>
          </a:xfrm>
        </p:spPr>
      </p:pic>
    </p:spTree>
    <p:extLst>
      <p:ext uri="{BB962C8B-B14F-4D97-AF65-F5344CB8AC3E}">
        <p14:creationId xmlns:p14="http://schemas.microsoft.com/office/powerpoint/2010/main" val="383864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47486-9B50-510D-24FD-A80B72123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7DF26E-D854-CADA-43EF-71A4D082B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385" y="-1059544"/>
            <a:ext cx="6812038" cy="10218057"/>
          </a:xfrm>
        </p:spPr>
      </p:pic>
    </p:spTree>
    <p:extLst>
      <p:ext uri="{BB962C8B-B14F-4D97-AF65-F5344CB8AC3E}">
        <p14:creationId xmlns:p14="http://schemas.microsoft.com/office/powerpoint/2010/main" val="202387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BD162E-0151-14F3-7BE4-EEB24C626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0C331-DCD8-B00B-4B17-03D9313ED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914" y="-670120"/>
            <a:ext cx="4727454" cy="8406234"/>
          </a:xfrm>
        </p:spPr>
      </p:pic>
    </p:spTree>
    <p:extLst>
      <p:ext uri="{BB962C8B-B14F-4D97-AF65-F5344CB8AC3E}">
        <p14:creationId xmlns:p14="http://schemas.microsoft.com/office/powerpoint/2010/main" val="105371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E8711-39B0-BD86-6BB7-95A87D94D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FA286B-602C-5E73-A062-C086D31B1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171" y="-740229"/>
            <a:ext cx="7310681" cy="9695543"/>
          </a:xfrm>
        </p:spPr>
      </p:pic>
    </p:spTree>
    <p:extLst>
      <p:ext uri="{BB962C8B-B14F-4D97-AF65-F5344CB8AC3E}">
        <p14:creationId xmlns:p14="http://schemas.microsoft.com/office/powerpoint/2010/main" val="408151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1BE46-D05B-15A1-BB7F-4E48FC708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0A4F76-C5CB-EF2C-1876-861AE153F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086" y="-884166"/>
            <a:ext cx="4368800" cy="8701325"/>
          </a:xfrm>
        </p:spPr>
      </p:pic>
    </p:spTree>
    <p:extLst>
      <p:ext uri="{BB962C8B-B14F-4D97-AF65-F5344CB8AC3E}">
        <p14:creationId xmlns:p14="http://schemas.microsoft.com/office/powerpoint/2010/main" val="201214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E0B2E-16D7-CA76-6F4C-B97FEA2E8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85869-4416-A027-81FE-CA0A12455C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687" y="-118553"/>
            <a:ext cx="4775200" cy="7344466"/>
          </a:xfrm>
        </p:spPr>
      </p:pic>
    </p:spTree>
    <p:extLst>
      <p:ext uri="{BB962C8B-B14F-4D97-AF65-F5344CB8AC3E}">
        <p14:creationId xmlns:p14="http://schemas.microsoft.com/office/powerpoint/2010/main" val="339148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6D859-B4C8-4704-8658-4164D1130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F48CAE-BEC2-FD6E-0406-4A5BFEE139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71" y="159656"/>
            <a:ext cx="11437257" cy="857794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E728C7F-42FC-7EF1-7C80-E0323982A7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172" y="5699114"/>
            <a:ext cx="1231446" cy="99923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032F149-F12C-56F9-9920-E8B98F4892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82" y="5501936"/>
            <a:ext cx="2113200" cy="119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5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flash/>
        <p:sndAc>
          <p:stSnd>
            <p:snd r:embed="rId2" name="camera.wav"/>
          </p:stSnd>
        </p:sndAc>
      </p:transition>
    </mc:Choice>
    <mc:Fallback>
      <p:transition spd="slow" advTm="5000">
        <p:fade/>
        <p:sndAc>
          <p:stSnd>
            <p:snd r:embed="rId2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photos N°38 - Perroquet34740</dc:title>
  <dc:creator>Perroquet34740</dc:creator>
  <cp:lastModifiedBy>jean-louis BEYAERT</cp:lastModifiedBy>
  <cp:revision>2</cp:revision>
  <dcterms:created xsi:type="dcterms:W3CDTF">2022-12-23T19:28:44Z</dcterms:created>
  <dcterms:modified xsi:type="dcterms:W3CDTF">2022-12-23T19:57:12Z</dcterms:modified>
</cp:coreProperties>
</file>