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2" autoAdjust="0"/>
    <p:restoredTop sz="94660"/>
  </p:normalViewPr>
  <p:slideViewPr>
    <p:cSldViewPr snapToGrid="0">
      <p:cViewPr varScale="1">
        <p:scale>
          <a:sx n="88" d="100"/>
          <a:sy n="88" d="100"/>
        </p:scale>
        <p:origin x="120" y="3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D2A1B-6635-4010-866E-55CB87541FCC}" type="datetimeFigureOut">
              <a:rPr lang="fr-FR" smtClean="0"/>
              <a:t>18/10/2022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94D95-E062-4490-9671-8A6DCD8465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1924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1" name="Appareil Photo.wav"/>
          </p:stSnd>
        </p:sndAc>
      </p:transition>
    </mc:Choice>
    <mc:Fallback>
      <p:transition spd="slow" advTm="5000">
        <p:fade/>
        <p:sndAc>
          <p:stSnd>
            <p:snd r:embed="rId1" name="Appareil Photo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D2A1B-6635-4010-866E-55CB87541FCC}" type="datetimeFigureOut">
              <a:rPr lang="fr-FR" smtClean="0"/>
              <a:t>18/10/2022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94D95-E062-4490-9671-8A6DCD8465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451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1" name="Appareil Photo.wav"/>
          </p:stSnd>
        </p:sndAc>
      </p:transition>
    </mc:Choice>
    <mc:Fallback>
      <p:transition spd="slow" advTm="5000">
        <p:fade/>
        <p:sndAc>
          <p:stSnd>
            <p:snd r:embed="rId1" name="Appareil Photo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D2A1B-6635-4010-866E-55CB87541FCC}" type="datetimeFigureOut">
              <a:rPr lang="fr-FR" smtClean="0"/>
              <a:t>18/10/2022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94D95-E062-4490-9671-8A6DCD8465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6683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1" name="Appareil Photo.wav"/>
          </p:stSnd>
        </p:sndAc>
      </p:transition>
    </mc:Choice>
    <mc:Fallback>
      <p:transition spd="slow" advTm="5000">
        <p:fade/>
        <p:sndAc>
          <p:stSnd>
            <p:snd r:embed="rId1" name="Appareil Photo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D2A1B-6635-4010-866E-55CB87541FCC}" type="datetimeFigureOut">
              <a:rPr lang="fr-FR" smtClean="0"/>
              <a:t>18/10/2022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94D95-E062-4490-9671-8A6DCD8465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9394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1" name="Appareil Photo.wav"/>
          </p:stSnd>
        </p:sndAc>
      </p:transition>
    </mc:Choice>
    <mc:Fallback>
      <p:transition spd="slow" advTm="5000">
        <p:fade/>
        <p:sndAc>
          <p:stSnd>
            <p:snd r:embed="rId1" name="Appareil Photo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D2A1B-6635-4010-866E-55CB87541FCC}" type="datetimeFigureOut">
              <a:rPr lang="fr-FR" smtClean="0"/>
              <a:t>18/10/2022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94D95-E062-4490-9671-8A6DCD8465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8412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1" name="Appareil Photo.wav"/>
          </p:stSnd>
        </p:sndAc>
      </p:transition>
    </mc:Choice>
    <mc:Fallback>
      <p:transition spd="slow" advTm="5000">
        <p:fade/>
        <p:sndAc>
          <p:stSnd>
            <p:snd r:embed="rId1" name="Appareil Photo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D2A1B-6635-4010-866E-55CB87541FCC}" type="datetimeFigureOut">
              <a:rPr lang="fr-FR" smtClean="0"/>
              <a:t>18/10/2022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94D95-E062-4490-9671-8A6DCD8465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263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1" name="Appareil Photo.wav"/>
          </p:stSnd>
        </p:sndAc>
      </p:transition>
    </mc:Choice>
    <mc:Fallback>
      <p:transition spd="slow" advTm="5000">
        <p:fade/>
        <p:sndAc>
          <p:stSnd>
            <p:snd r:embed="rId1" name="Appareil Photo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D2A1B-6635-4010-866E-55CB87541FCC}" type="datetimeFigureOut">
              <a:rPr lang="fr-FR" smtClean="0"/>
              <a:t>18/10/2022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94D95-E062-4490-9671-8A6DCD8465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598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1" name="Appareil Photo.wav"/>
          </p:stSnd>
        </p:sndAc>
      </p:transition>
    </mc:Choice>
    <mc:Fallback>
      <p:transition spd="slow" advTm="5000">
        <p:fade/>
        <p:sndAc>
          <p:stSnd>
            <p:snd r:embed="rId1" name="Appareil Photo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D2A1B-6635-4010-866E-55CB87541FCC}" type="datetimeFigureOut">
              <a:rPr lang="fr-FR" smtClean="0"/>
              <a:t>18/10/2022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94D95-E062-4490-9671-8A6DCD8465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9846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1" name="Appareil Photo.wav"/>
          </p:stSnd>
        </p:sndAc>
      </p:transition>
    </mc:Choice>
    <mc:Fallback>
      <p:transition spd="slow" advTm="5000">
        <p:fade/>
        <p:sndAc>
          <p:stSnd>
            <p:snd r:embed="rId1" name="Appareil Photo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D2A1B-6635-4010-866E-55CB87541FCC}" type="datetimeFigureOut">
              <a:rPr lang="fr-FR" smtClean="0"/>
              <a:t>18/10/2022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94D95-E062-4490-9671-8A6DCD8465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9397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1" name="Appareil Photo.wav"/>
          </p:stSnd>
        </p:sndAc>
      </p:transition>
    </mc:Choice>
    <mc:Fallback>
      <p:transition spd="slow" advTm="5000">
        <p:fade/>
        <p:sndAc>
          <p:stSnd>
            <p:snd r:embed="rId1" name="Appareil Photo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D2A1B-6635-4010-866E-55CB87541FCC}" type="datetimeFigureOut">
              <a:rPr lang="fr-FR" smtClean="0"/>
              <a:t>18/10/2022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94D95-E062-4490-9671-8A6DCD8465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6337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1" name="Appareil Photo.wav"/>
          </p:stSnd>
        </p:sndAc>
      </p:transition>
    </mc:Choice>
    <mc:Fallback>
      <p:transition spd="slow" advTm="5000">
        <p:fade/>
        <p:sndAc>
          <p:stSnd>
            <p:snd r:embed="rId1" name="Appareil Photo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D2A1B-6635-4010-866E-55CB87541FCC}" type="datetimeFigureOut">
              <a:rPr lang="fr-FR" smtClean="0"/>
              <a:t>18/10/2022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94D95-E062-4490-9671-8A6DCD8465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2417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1" name="Appareil Photo.wav"/>
          </p:stSnd>
        </p:sndAc>
      </p:transition>
    </mc:Choice>
    <mc:Fallback>
      <p:transition spd="slow" advTm="5000">
        <p:fade/>
        <p:sndAc>
          <p:stSnd>
            <p:snd r:embed="rId1" name="Appareil Photo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FD2A1B-6635-4010-866E-55CB87541FCC}" type="datetimeFigureOut">
              <a:rPr lang="fr-FR" smtClean="0"/>
              <a:t>18/10/2022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C94D95-E062-4490-9671-8A6DCD8465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911650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13" name="Appareil Photo.wav"/>
          </p:stSnd>
        </p:sndAc>
      </p:transition>
    </mc:Choice>
    <mc:Fallback>
      <p:transition spd="slow" advTm="5000">
        <p:fade/>
        <p:sndAc>
          <p:stSnd>
            <p:snd r:embed="rId13" name="Appareil Photo.wav"/>
          </p:stSnd>
        </p:sndAc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jpg"/><Relationship Id="rId4" Type="http://schemas.openxmlformats.org/officeDocument/2006/relationships/image" Target="../media/image5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1D59BA-10D0-B272-D8E1-E9C79116282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3DEA352-C061-96B2-5356-F05BD20868A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07F7A8A-78F1-72DC-977B-A3F4FECB6916}"/>
              </a:ext>
            </a:extLst>
          </p:cNvPr>
          <p:cNvSpPr/>
          <p:nvPr/>
        </p:nvSpPr>
        <p:spPr>
          <a:xfrm>
            <a:off x="1088571" y="228600"/>
            <a:ext cx="10330543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fr-FR" sz="5400" b="1" cap="none" spc="0" dirty="0">
                <a:ln/>
                <a:solidFill>
                  <a:schemeClr val="accent3"/>
                </a:solidFill>
                <a:effectLst/>
              </a:rPr>
              <a:t>MELI-MELO DE PHOTOS N°36  N°3636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AFBF6519-2631-A94F-E847-D5A752DF7D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5480" y="1105763"/>
            <a:ext cx="5579461" cy="5591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097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122BE4-B394-73AC-829D-36C74AC184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EA0DA82-AF4B-44E8-6275-E25B7E2909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200" y="-326462"/>
            <a:ext cx="5606208" cy="8164175"/>
          </a:xfrm>
        </p:spPr>
      </p:pic>
    </p:spTree>
    <p:extLst>
      <p:ext uri="{BB962C8B-B14F-4D97-AF65-F5344CB8AC3E}">
        <p14:creationId xmlns:p14="http://schemas.microsoft.com/office/powerpoint/2010/main" val="637324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AE4541-DDB5-A337-7ED5-FD1500935B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90345C9-ED62-F186-975D-97B085B855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057" y="-673438"/>
            <a:ext cx="6313714" cy="9098471"/>
          </a:xfrm>
        </p:spPr>
      </p:pic>
    </p:spTree>
    <p:extLst>
      <p:ext uri="{BB962C8B-B14F-4D97-AF65-F5344CB8AC3E}">
        <p14:creationId xmlns:p14="http://schemas.microsoft.com/office/powerpoint/2010/main" val="2623158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72A988-0DE3-E362-6F36-FA1BD69EBB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A943CF-49F2-DF7A-94D3-589E532BA0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6394" y="-1360714"/>
            <a:ext cx="8524149" cy="10655187"/>
          </a:xfrm>
        </p:spPr>
      </p:pic>
    </p:spTree>
    <p:extLst>
      <p:ext uri="{BB962C8B-B14F-4D97-AF65-F5344CB8AC3E}">
        <p14:creationId xmlns:p14="http://schemas.microsoft.com/office/powerpoint/2010/main" val="1783148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3DA3E2-19D4-AAAF-2273-821E05C243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C9F005-6101-D0FA-1007-C9559ABFDE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0944" y="-315686"/>
            <a:ext cx="6866333" cy="8599714"/>
          </a:xfrm>
        </p:spPr>
      </p:pic>
    </p:spTree>
    <p:extLst>
      <p:ext uri="{BB962C8B-B14F-4D97-AF65-F5344CB8AC3E}">
        <p14:creationId xmlns:p14="http://schemas.microsoft.com/office/powerpoint/2010/main" val="2312593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29CC31-FC2A-FA94-C602-E11D97938F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52CC9B-E87C-CB47-45E8-EEDDFF87F1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9679" y="-457199"/>
            <a:ext cx="8001634" cy="10002044"/>
          </a:xfrm>
        </p:spPr>
      </p:pic>
    </p:spTree>
    <p:extLst>
      <p:ext uri="{BB962C8B-B14F-4D97-AF65-F5344CB8AC3E}">
        <p14:creationId xmlns:p14="http://schemas.microsoft.com/office/powerpoint/2010/main" val="689160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D4E9F0-FF58-8D37-3113-DF46759250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D24971-DAF9-8E1E-419E-C081B0E125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3154" y="-805544"/>
            <a:ext cx="7805691" cy="9757115"/>
          </a:xfrm>
        </p:spPr>
      </p:pic>
    </p:spTree>
    <p:extLst>
      <p:ext uri="{BB962C8B-B14F-4D97-AF65-F5344CB8AC3E}">
        <p14:creationId xmlns:p14="http://schemas.microsoft.com/office/powerpoint/2010/main" val="89927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B887DF-B172-4522-B5DD-83B978DFE4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2F1E39-0559-1080-C79A-9B520B7F5A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3000" y="-1937657"/>
            <a:ext cx="9186000" cy="11482502"/>
          </a:xfrm>
        </p:spPr>
      </p:pic>
    </p:spTree>
    <p:extLst>
      <p:ext uri="{BB962C8B-B14F-4D97-AF65-F5344CB8AC3E}">
        <p14:creationId xmlns:p14="http://schemas.microsoft.com/office/powerpoint/2010/main" val="287248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A13C51-0D5B-A19C-20C9-F5395530B8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8D5181-FCDE-73F1-2E14-FA2B5E94F6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8244" y="-533400"/>
            <a:ext cx="6879771" cy="8599714"/>
          </a:xfrm>
        </p:spPr>
      </p:pic>
    </p:spTree>
    <p:extLst>
      <p:ext uri="{BB962C8B-B14F-4D97-AF65-F5344CB8AC3E}">
        <p14:creationId xmlns:p14="http://schemas.microsoft.com/office/powerpoint/2010/main" val="984323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E07320-D65B-03EB-411B-083977E079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AC7A84A-E557-C8F6-01F3-6D963DB52B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9819" y="-424544"/>
            <a:ext cx="6492361" cy="11540605"/>
          </a:xfrm>
        </p:spPr>
      </p:pic>
    </p:spTree>
    <p:extLst>
      <p:ext uri="{BB962C8B-B14F-4D97-AF65-F5344CB8AC3E}">
        <p14:creationId xmlns:p14="http://schemas.microsoft.com/office/powerpoint/2010/main" val="1866107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6C88B0-BB13-D266-28F0-86C2B8ED5D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F5E0E7-B287-4FA6-DF6A-BC0BA4CE93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6756" y="-1001486"/>
            <a:ext cx="5704115" cy="8556172"/>
          </a:xfrm>
        </p:spPr>
      </p:pic>
    </p:spTree>
    <p:extLst>
      <p:ext uri="{BB962C8B-B14F-4D97-AF65-F5344CB8AC3E}">
        <p14:creationId xmlns:p14="http://schemas.microsoft.com/office/powerpoint/2010/main" val="680194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BB0B55-5727-DA5F-5084-D6BDE64067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08AA5E1-A6FE-DDDA-3827-E5250567A0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2013" y="-576816"/>
            <a:ext cx="6716416" cy="8011631"/>
          </a:xfrm>
        </p:spPr>
      </p:pic>
    </p:spTree>
    <p:extLst>
      <p:ext uri="{BB962C8B-B14F-4D97-AF65-F5344CB8AC3E}">
        <p14:creationId xmlns:p14="http://schemas.microsoft.com/office/powerpoint/2010/main" val="3913903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F4C4F9-4081-F23E-42F5-AEE389614F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76D206-8938-4F9A-85E1-27EDA0ED1E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271" y="-685800"/>
            <a:ext cx="5805714" cy="8708571"/>
          </a:xfrm>
        </p:spPr>
      </p:pic>
    </p:spTree>
    <p:extLst>
      <p:ext uri="{BB962C8B-B14F-4D97-AF65-F5344CB8AC3E}">
        <p14:creationId xmlns:p14="http://schemas.microsoft.com/office/powerpoint/2010/main" val="3541498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04960D-9614-131D-6282-FE2855AAAE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C10AE8-1E94-45A0-D4B0-2B6D446C09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7206" y="-337457"/>
            <a:ext cx="7043994" cy="8636314"/>
          </a:xfrm>
        </p:spPr>
      </p:pic>
    </p:spTree>
    <p:extLst>
      <p:ext uri="{BB962C8B-B14F-4D97-AF65-F5344CB8AC3E}">
        <p14:creationId xmlns:p14="http://schemas.microsoft.com/office/powerpoint/2010/main" val="4087240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A2F997-0C78-5A9D-2FA6-F41647DD2C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04D087-E043-1ABB-D417-B60A1F5889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1191" y="-195945"/>
            <a:ext cx="5229618" cy="9295995"/>
          </a:xfrm>
        </p:spPr>
      </p:pic>
    </p:spTree>
    <p:extLst>
      <p:ext uri="{BB962C8B-B14F-4D97-AF65-F5344CB8AC3E}">
        <p14:creationId xmlns:p14="http://schemas.microsoft.com/office/powerpoint/2010/main" val="1520948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45EB95-29FC-2B9D-90F7-BF546EDFB4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8119E4-30C3-76E7-CB93-7222A5FE26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9506" y="0"/>
            <a:ext cx="6752988" cy="8190888"/>
          </a:xfrm>
        </p:spPr>
      </p:pic>
    </p:spTree>
    <p:extLst>
      <p:ext uri="{BB962C8B-B14F-4D97-AF65-F5344CB8AC3E}">
        <p14:creationId xmlns:p14="http://schemas.microsoft.com/office/powerpoint/2010/main" val="458506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2E545A-9F60-304E-5C7D-A39FCAE877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3B99793-7D36-3C94-BD50-B3112F9C0A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6954" y="-1176451"/>
            <a:ext cx="6427560" cy="8034451"/>
          </a:xfrm>
        </p:spPr>
      </p:pic>
    </p:spTree>
    <p:extLst>
      <p:ext uri="{BB962C8B-B14F-4D97-AF65-F5344CB8AC3E}">
        <p14:creationId xmlns:p14="http://schemas.microsoft.com/office/powerpoint/2010/main" val="1465254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271BC7-EC29-4161-A072-84E6D3643C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D50FA8-5056-C795-BF94-2F72A11E98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1613" y="0"/>
            <a:ext cx="5466271" cy="8251371"/>
          </a:xfrm>
        </p:spPr>
      </p:pic>
    </p:spTree>
    <p:extLst>
      <p:ext uri="{BB962C8B-B14F-4D97-AF65-F5344CB8AC3E}">
        <p14:creationId xmlns:p14="http://schemas.microsoft.com/office/powerpoint/2010/main" val="844065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33F8D3-31B1-D039-3BCD-89CBF7DF40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F37C5E-0B31-EF43-D478-21F4C2A921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2528" y="0"/>
            <a:ext cx="4572000" cy="6858000"/>
          </a:xfrm>
        </p:spPr>
      </p:pic>
    </p:spTree>
    <p:extLst>
      <p:ext uri="{BB962C8B-B14F-4D97-AF65-F5344CB8AC3E}">
        <p14:creationId xmlns:p14="http://schemas.microsoft.com/office/powerpoint/2010/main" val="2819108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DC4F61-FF77-F450-A1BF-A06876CFE1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E5A562-CC73-69CC-FDCF-A113B8F775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8113" y="-40992"/>
            <a:ext cx="4570363" cy="6898991"/>
          </a:xfrm>
        </p:spPr>
      </p:pic>
    </p:spTree>
    <p:extLst>
      <p:ext uri="{BB962C8B-B14F-4D97-AF65-F5344CB8AC3E}">
        <p14:creationId xmlns:p14="http://schemas.microsoft.com/office/powerpoint/2010/main" val="814658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8FAB76-AC5C-F859-D3B2-71E31CB695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94EE1E1-C510-396F-5C22-5022CA5A04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205" y="-87086"/>
            <a:ext cx="6662056" cy="8327571"/>
          </a:xfrm>
        </p:spPr>
      </p:pic>
    </p:spTree>
    <p:extLst>
      <p:ext uri="{BB962C8B-B14F-4D97-AF65-F5344CB8AC3E}">
        <p14:creationId xmlns:p14="http://schemas.microsoft.com/office/powerpoint/2010/main" val="2318351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B5CEB1-481D-C619-E90C-F01C6EC975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533529-BF96-D659-90DD-F731E30884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9279" y="0"/>
            <a:ext cx="6601096" cy="8251371"/>
          </a:xfrm>
        </p:spPr>
      </p:pic>
    </p:spTree>
    <p:extLst>
      <p:ext uri="{BB962C8B-B14F-4D97-AF65-F5344CB8AC3E}">
        <p14:creationId xmlns:p14="http://schemas.microsoft.com/office/powerpoint/2010/main" val="1225933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6438ED-9372-001E-F1D7-18660842E6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4CF68E-5533-0BCE-F096-3773CAB614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4746" y="-838200"/>
            <a:ext cx="5556219" cy="7859486"/>
          </a:xfrm>
        </p:spPr>
      </p:pic>
    </p:spTree>
    <p:extLst>
      <p:ext uri="{BB962C8B-B14F-4D97-AF65-F5344CB8AC3E}">
        <p14:creationId xmlns:p14="http://schemas.microsoft.com/office/powerpoint/2010/main" val="3153697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430D2D-C4AB-4F40-732C-7B50DE7687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322C7B-7F24-AA2E-2279-25B2B8F31C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8724" y="-1285309"/>
            <a:ext cx="6514647" cy="8143309"/>
          </a:xfrm>
        </p:spPr>
      </p:pic>
    </p:spTree>
    <p:extLst>
      <p:ext uri="{BB962C8B-B14F-4D97-AF65-F5344CB8AC3E}">
        <p14:creationId xmlns:p14="http://schemas.microsoft.com/office/powerpoint/2010/main" val="3793867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402A33-6F69-BAAD-E257-566215FE64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231150-8FFA-B981-5CFF-15F1148E66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8173" y="0"/>
            <a:ext cx="6191471" cy="8251371"/>
          </a:xfrm>
        </p:spPr>
      </p:pic>
    </p:spTree>
    <p:extLst>
      <p:ext uri="{BB962C8B-B14F-4D97-AF65-F5344CB8AC3E}">
        <p14:creationId xmlns:p14="http://schemas.microsoft.com/office/powerpoint/2010/main" val="4183247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286D0C-9CB5-29FF-6A74-990ECECB67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2EADA50-BC42-5690-A4D8-716F75FDA9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6326" y="-511629"/>
            <a:ext cx="6923313" cy="8654143"/>
          </a:xfrm>
        </p:spPr>
      </p:pic>
    </p:spTree>
    <p:extLst>
      <p:ext uri="{BB962C8B-B14F-4D97-AF65-F5344CB8AC3E}">
        <p14:creationId xmlns:p14="http://schemas.microsoft.com/office/powerpoint/2010/main" val="2241555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E3A88A-336D-9747-89E2-5E61BB8F3D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E7F2B82-977D-6834-2EC2-A75EDD4A14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-768729"/>
            <a:ext cx="6514675" cy="8127471"/>
          </a:xfrm>
        </p:spPr>
      </p:pic>
    </p:spTree>
    <p:extLst>
      <p:ext uri="{BB962C8B-B14F-4D97-AF65-F5344CB8AC3E}">
        <p14:creationId xmlns:p14="http://schemas.microsoft.com/office/powerpoint/2010/main" val="3005065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5CF22C-52BE-E8D7-089F-B0DC6DDF81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478CD9-FAEC-D4D3-C9FD-0A14DA0F85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7873" y="-1208315"/>
            <a:ext cx="7262948" cy="9078686"/>
          </a:xfrm>
        </p:spPr>
      </p:pic>
    </p:spTree>
    <p:extLst>
      <p:ext uri="{BB962C8B-B14F-4D97-AF65-F5344CB8AC3E}">
        <p14:creationId xmlns:p14="http://schemas.microsoft.com/office/powerpoint/2010/main" val="1604644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DE2005-DBC1-4D89-3160-395573BB29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3FD495-C28E-8ACA-2DA1-8435F09937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1971" y="-1099458"/>
            <a:ext cx="6827519" cy="8534400"/>
          </a:xfrm>
        </p:spPr>
      </p:pic>
    </p:spTree>
    <p:extLst>
      <p:ext uri="{BB962C8B-B14F-4D97-AF65-F5344CB8AC3E}">
        <p14:creationId xmlns:p14="http://schemas.microsoft.com/office/powerpoint/2010/main" val="4289604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F159E2-090B-67F4-50C9-DDF791C00A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D61FDC3-7D6D-0E78-E4E2-3B4FAF8C9C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8428" y="-2275114"/>
            <a:ext cx="8315143" cy="10393931"/>
          </a:xfrm>
        </p:spPr>
      </p:pic>
    </p:spTree>
    <p:extLst>
      <p:ext uri="{BB962C8B-B14F-4D97-AF65-F5344CB8AC3E}">
        <p14:creationId xmlns:p14="http://schemas.microsoft.com/office/powerpoint/2010/main" val="138770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5B83E4-9DD2-48F5-24D3-2276ED8AA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4B31D3-142E-36C1-F4C2-5FEC7C3911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978" y="-849087"/>
            <a:ext cx="6567207" cy="8752115"/>
          </a:xfrm>
        </p:spPr>
      </p:pic>
    </p:spTree>
    <p:extLst>
      <p:ext uri="{BB962C8B-B14F-4D97-AF65-F5344CB8AC3E}">
        <p14:creationId xmlns:p14="http://schemas.microsoft.com/office/powerpoint/2010/main" val="3029822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1B2AFF-BA50-E14C-56FC-001A1E62E4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0899F1-C711-786F-D8D8-F46554B39D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7359" y="-195945"/>
            <a:ext cx="6566262" cy="8207829"/>
          </a:xfrm>
        </p:spPr>
      </p:pic>
    </p:spTree>
    <p:extLst>
      <p:ext uri="{BB962C8B-B14F-4D97-AF65-F5344CB8AC3E}">
        <p14:creationId xmlns:p14="http://schemas.microsoft.com/office/powerpoint/2010/main" val="1181165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79FD45-B5C7-B6BB-75B2-07770EA851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0DF775-7C71-4E94-1BF3-2AE24F9A5D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762" y="136751"/>
            <a:ext cx="6721249" cy="6721249"/>
          </a:xfrm>
        </p:spPr>
      </p:pic>
    </p:spTree>
    <p:extLst>
      <p:ext uri="{BB962C8B-B14F-4D97-AF65-F5344CB8AC3E}">
        <p14:creationId xmlns:p14="http://schemas.microsoft.com/office/powerpoint/2010/main" val="816871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0FD7E3-90B8-FAEC-A9FE-145E106717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C3C8C8-CAF6-BFF6-10BD-5290FCDB6A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8691" y="-283029"/>
            <a:ext cx="6426925" cy="8033657"/>
          </a:xfrm>
        </p:spPr>
      </p:pic>
    </p:spTree>
    <p:extLst>
      <p:ext uri="{BB962C8B-B14F-4D97-AF65-F5344CB8AC3E}">
        <p14:creationId xmlns:p14="http://schemas.microsoft.com/office/powerpoint/2010/main" val="3284213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ADCED6-9530-0EFD-FD05-DE63872288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D769AC-D444-E6B6-663F-5E7A48669F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165" y="-381000"/>
            <a:ext cx="6540136" cy="8175171"/>
          </a:xfrm>
        </p:spPr>
      </p:pic>
    </p:spTree>
    <p:extLst>
      <p:ext uri="{BB962C8B-B14F-4D97-AF65-F5344CB8AC3E}">
        <p14:creationId xmlns:p14="http://schemas.microsoft.com/office/powerpoint/2010/main" val="4292404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D6A670-9DCD-08C6-6D1F-BF5AF74D4E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50349C5-E041-65FD-4659-AF8F888837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1915" y="-1097236"/>
            <a:ext cx="4953000" cy="8785457"/>
          </a:xfrm>
        </p:spPr>
      </p:pic>
    </p:spTree>
    <p:extLst>
      <p:ext uri="{BB962C8B-B14F-4D97-AF65-F5344CB8AC3E}">
        <p14:creationId xmlns:p14="http://schemas.microsoft.com/office/powerpoint/2010/main" val="3639231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AAA133-850B-9BFF-52CC-339573A441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978001-9F43-AB1B-4320-A5C8050001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093" y="-751115"/>
            <a:ext cx="8003813" cy="10004767"/>
          </a:xfrm>
        </p:spPr>
      </p:pic>
    </p:spTree>
    <p:extLst>
      <p:ext uri="{BB962C8B-B14F-4D97-AF65-F5344CB8AC3E}">
        <p14:creationId xmlns:p14="http://schemas.microsoft.com/office/powerpoint/2010/main" val="3139195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B9D724-C090-8B17-D39A-D7B206DA5A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EB80C95-A37F-2A1A-AEE3-57EFFB75DA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7114" y="-662635"/>
            <a:ext cx="5260904" cy="8021378"/>
          </a:xfrm>
        </p:spPr>
      </p:pic>
    </p:spTree>
    <p:extLst>
      <p:ext uri="{BB962C8B-B14F-4D97-AF65-F5344CB8AC3E}">
        <p14:creationId xmlns:p14="http://schemas.microsoft.com/office/powerpoint/2010/main" val="1077336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FDAC8A-64A1-1107-64C5-89F9092B77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909602-5D28-0FFC-38E9-85706E961F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98" y="-642257"/>
            <a:ext cx="5812859" cy="8730343"/>
          </a:xfrm>
        </p:spPr>
      </p:pic>
    </p:spTree>
    <p:extLst>
      <p:ext uri="{BB962C8B-B14F-4D97-AF65-F5344CB8AC3E}">
        <p14:creationId xmlns:p14="http://schemas.microsoft.com/office/powerpoint/2010/main" val="1398846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9E6545-EBBD-53C1-C9EA-9B0BC4E84C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FD05353-A3BF-BDFD-6A81-9F2BFA0645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8812" y="-185057"/>
            <a:ext cx="5185833" cy="7467600"/>
          </a:xfrm>
        </p:spPr>
      </p:pic>
    </p:spTree>
    <p:extLst>
      <p:ext uri="{BB962C8B-B14F-4D97-AF65-F5344CB8AC3E}">
        <p14:creationId xmlns:p14="http://schemas.microsoft.com/office/powerpoint/2010/main" val="1254092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3226D2-5195-8BD5-C5FD-20FC30698F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853C51-A212-BEBA-72E4-B273B86BFA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9285" y="-2004517"/>
            <a:ext cx="6302829" cy="11203701"/>
          </a:xfrm>
        </p:spPr>
      </p:pic>
    </p:spTree>
    <p:extLst>
      <p:ext uri="{BB962C8B-B14F-4D97-AF65-F5344CB8AC3E}">
        <p14:creationId xmlns:p14="http://schemas.microsoft.com/office/powerpoint/2010/main" val="57013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23285B-236F-C37F-3703-43D9A60D80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441F74-436A-D039-774F-EBD2249ADB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042" y="-783771"/>
            <a:ext cx="7047614" cy="8741228"/>
          </a:xfrm>
        </p:spPr>
      </p:pic>
    </p:spTree>
    <p:extLst>
      <p:ext uri="{BB962C8B-B14F-4D97-AF65-F5344CB8AC3E}">
        <p14:creationId xmlns:p14="http://schemas.microsoft.com/office/powerpoint/2010/main" val="2146992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0D83EF-394D-4EA1-D22E-E1967E2135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FA97CD-7AF4-2B22-440A-AAB19206C6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1153" y="0"/>
            <a:ext cx="4541989" cy="6812984"/>
          </a:xfrm>
        </p:spPr>
      </p:pic>
    </p:spTree>
    <p:extLst>
      <p:ext uri="{BB962C8B-B14F-4D97-AF65-F5344CB8AC3E}">
        <p14:creationId xmlns:p14="http://schemas.microsoft.com/office/powerpoint/2010/main" val="2680467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9842E2-DD00-6C68-AC91-AC976F02B7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58F8D4-DCE1-C2E9-6BF1-44D8A6F4CC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0857" y="-2569029"/>
            <a:ext cx="8815886" cy="11019860"/>
          </a:xfrm>
        </p:spPr>
      </p:pic>
    </p:spTree>
    <p:extLst>
      <p:ext uri="{BB962C8B-B14F-4D97-AF65-F5344CB8AC3E}">
        <p14:creationId xmlns:p14="http://schemas.microsoft.com/office/powerpoint/2010/main" val="1181210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087F39-8DBB-BEED-8D6F-79E81B1401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2C959C-E91C-932B-6CF7-F14612EE38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7656" y="-1251858"/>
            <a:ext cx="6649629" cy="8312037"/>
          </a:xfrm>
        </p:spPr>
      </p:pic>
    </p:spTree>
    <p:extLst>
      <p:ext uri="{BB962C8B-B14F-4D97-AF65-F5344CB8AC3E}">
        <p14:creationId xmlns:p14="http://schemas.microsoft.com/office/powerpoint/2010/main" val="1409328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972829-1703-AF6B-CA49-C28C6F9B9F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694A5A-8DBC-D256-89DE-55B6D1ADA0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7743" y="-391092"/>
            <a:ext cx="5006899" cy="7510349"/>
          </a:xfrm>
        </p:spPr>
      </p:pic>
    </p:spTree>
    <p:extLst>
      <p:ext uri="{BB962C8B-B14F-4D97-AF65-F5344CB8AC3E}">
        <p14:creationId xmlns:p14="http://schemas.microsoft.com/office/powerpoint/2010/main" val="3501077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26EA6F-CD83-4B54-D816-25565B88B5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D326454-CDFA-C4EA-D09B-96DCF49DFF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9071" y="0"/>
            <a:ext cx="6997915" cy="8730343"/>
          </a:xfrm>
        </p:spPr>
      </p:pic>
    </p:spTree>
    <p:extLst>
      <p:ext uri="{BB962C8B-B14F-4D97-AF65-F5344CB8AC3E}">
        <p14:creationId xmlns:p14="http://schemas.microsoft.com/office/powerpoint/2010/main" val="2327384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F7BA55-D211-EC44-80F5-720D4993F3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C23AA2-8A2B-3310-D6BA-85DA4BA3A8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6626" y="0"/>
            <a:ext cx="5848154" cy="8371114"/>
          </a:xfrm>
        </p:spPr>
      </p:pic>
    </p:spTree>
    <p:extLst>
      <p:ext uri="{BB962C8B-B14F-4D97-AF65-F5344CB8AC3E}">
        <p14:creationId xmlns:p14="http://schemas.microsoft.com/office/powerpoint/2010/main" val="1469665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F22B7B-95B2-C663-011E-D6B3803E20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C6E414-2CBA-EDB7-317E-5DD7C3E8C8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8657" y="0"/>
            <a:ext cx="8639999" cy="6858000"/>
          </a:xfrm>
        </p:spPr>
      </p:pic>
    </p:spTree>
    <p:extLst>
      <p:ext uri="{BB962C8B-B14F-4D97-AF65-F5344CB8AC3E}">
        <p14:creationId xmlns:p14="http://schemas.microsoft.com/office/powerpoint/2010/main" val="1022038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B0A14-3DDC-4718-FB4E-61BDE4A1BF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4BC944-DC8B-1A6A-B760-A3DA5550AF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3242" y="-272143"/>
            <a:ext cx="4934858" cy="7402286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F294F155-EEA0-C5E9-BD41-B50EF73A18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5162" y="5634972"/>
            <a:ext cx="1057275" cy="857903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173537FF-E330-A46C-2FBD-426A8EB0099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786" y="5652293"/>
            <a:ext cx="1484709" cy="840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36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flash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</TotalTime>
  <Words>9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Méli-Mélo de Pjotos N°36 - Perroquet34740</dc:title>
  <dc:creator>Perroquet34740</dc:creator>
  <cp:lastModifiedBy>jean-louis BEYAERT</cp:lastModifiedBy>
  <cp:revision>5</cp:revision>
  <dcterms:created xsi:type="dcterms:W3CDTF">2022-10-18T14:52:12Z</dcterms:created>
  <dcterms:modified xsi:type="dcterms:W3CDTF">2022-10-18T15:31:30Z</dcterms:modified>
</cp:coreProperties>
</file>