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800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4992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61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92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260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88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98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835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04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172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179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" name="Appareil Photo.wav"/>
          </p:stSnd>
        </p:sndAc>
      </p:transition>
    </mc:Choice>
    <mc:Fallback>
      <p:transition spd="slow" advTm="5000">
        <p:fade/>
        <p:sndAc>
          <p:stSnd>
            <p:snd r:embed="rId1" name="Appareil Photo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E5721C-EEC8-4F3F-8797-94DD7D8A9B13}" type="datetimeFigureOut">
              <a:rPr lang="fr-FR" smtClean="0"/>
              <a:t>17/10/2022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6C1DC-C677-4106-A5E7-7F9FF0A70E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83348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13" name="Appareil Photo.wav"/>
          </p:stSnd>
        </p:sndAc>
      </p:transition>
    </mc:Choice>
    <mc:Fallback>
      <p:transition spd="slow" advTm="5000">
        <p:fade/>
        <p:sndAc>
          <p:stSnd>
            <p:snd r:embed="rId13" name="Appareil Photo.wav"/>
          </p:stSnd>
        </p:sndAc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g"/><Relationship Id="rId4" Type="http://schemas.openxmlformats.org/officeDocument/2006/relationships/image" Target="../media/image5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B5F6B-A84D-A9D3-B329-2EBFEA8F4FE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FCB8F41-1FB8-DD44-333E-41A879BD5D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505A920-0CFB-CE91-D572-4D5F14AB5D81}"/>
              </a:ext>
            </a:extLst>
          </p:cNvPr>
          <p:cNvSpPr/>
          <p:nvPr/>
        </p:nvSpPr>
        <p:spPr>
          <a:xfrm>
            <a:off x="1524000" y="150125"/>
            <a:ext cx="84869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MELI-MELO DE PHOTOS N°35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869BF01-752F-0B00-7A0B-FC8E452E50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3190" y="559558"/>
            <a:ext cx="8912017" cy="5998473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F8247AF-3FB2-40BC-B71C-930518644B7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661" y="3602038"/>
            <a:ext cx="3996742" cy="23876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FCD9725-93E9-AE18-A41E-65F59EB70D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3822" y="1733924"/>
            <a:ext cx="1067640" cy="81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85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E72877-353F-D471-220B-53671F395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0C6EFB-AC50-A624-6FA1-88A46E80B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710" y="-643615"/>
            <a:ext cx="6654658" cy="10838491"/>
          </a:xfrm>
        </p:spPr>
      </p:pic>
    </p:spTree>
    <p:extLst>
      <p:ext uri="{BB962C8B-B14F-4D97-AF65-F5344CB8AC3E}">
        <p14:creationId xmlns:p14="http://schemas.microsoft.com/office/powerpoint/2010/main" val="2198113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D31A75-0AE3-EC11-CC70-355048A0D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0A1B14-AD9D-C5ED-CA9A-4391C21397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542" y="-218365"/>
            <a:ext cx="6412314" cy="7942997"/>
          </a:xfrm>
        </p:spPr>
      </p:pic>
    </p:spTree>
    <p:extLst>
      <p:ext uri="{BB962C8B-B14F-4D97-AF65-F5344CB8AC3E}">
        <p14:creationId xmlns:p14="http://schemas.microsoft.com/office/powerpoint/2010/main" val="414158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6C5CD7-DF4D-2901-929B-4F62B2B9D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A4F2CA-0CB3-E15F-BABA-4C7C117824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804" y="-300250"/>
            <a:ext cx="6943981" cy="8679976"/>
          </a:xfrm>
        </p:spPr>
      </p:pic>
    </p:spTree>
    <p:extLst>
      <p:ext uri="{BB962C8B-B14F-4D97-AF65-F5344CB8AC3E}">
        <p14:creationId xmlns:p14="http://schemas.microsoft.com/office/powerpoint/2010/main" val="2927502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D75C9A-CCA3-7785-2956-9BE90771D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F51E23-4BDD-576E-5C07-2D350870A6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537" y="-122830"/>
            <a:ext cx="6226468" cy="6980830"/>
          </a:xfrm>
        </p:spPr>
      </p:pic>
    </p:spTree>
    <p:extLst>
      <p:ext uri="{BB962C8B-B14F-4D97-AF65-F5344CB8AC3E}">
        <p14:creationId xmlns:p14="http://schemas.microsoft.com/office/powerpoint/2010/main" val="12279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525491-ACB6-FCF9-93F3-0219242D0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4B9EEE-D253-C56F-4A19-0B5278D06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585" y="-388751"/>
            <a:ext cx="7110484" cy="11063315"/>
          </a:xfrm>
        </p:spPr>
      </p:pic>
    </p:spTree>
    <p:extLst>
      <p:ext uri="{BB962C8B-B14F-4D97-AF65-F5344CB8AC3E}">
        <p14:creationId xmlns:p14="http://schemas.microsoft.com/office/powerpoint/2010/main" val="396392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8E80E4-27EC-808B-ADB9-5FDFD447C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F0A44A-308B-72F5-EE56-287BA5D11D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795" y="0"/>
            <a:ext cx="8079475" cy="8079475"/>
          </a:xfrm>
        </p:spPr>
      </p:pic>
    </p:spTree>
    <p:extLst>
      <p:ext uri="{BB962C8B-B14F-4D97-AF65-F5344CB8AC3E}">
        <p14:creationId xmlns:p14="http://schemas.microsoft.com/office/powerpoint/2010/main" val="869321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B9CFB9-0D4B-74FA-01F2-BDD66ACDE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DEC3F1-EB58-17D3-D528-79EB820C9E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041" y="-104758"/>
            <a:ext cx="4981433" cy="7481015"/>
          </a:xfrm>
        </p:spPr>
      </p:pic>
    </p:spTree>
    <p:extLst>
      <p:ext uri="{BB962C8B-B14F-4D97-AF65-F5344CB8AC3E}">
        <p14:creationId xmlns:p14="http://schemas.microsoft.com/office/powerpoint/2010/main" val="2138983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FBF7CF-3925-F88C-9410-58977EACB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B1DF51-6611-0FE1-077A-3A20EFC76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928" y="-327546"/>
            <a:ext cx="6408989" cy="8011236"/>
          </a:xfrm>
        </p:spPr>
      </p:pic>
    </p:spTree>
    <p:extLst>
      <p:ext uri="{BB962C8B-B14F-4D97-AF65-F5344CB8AC3E}">
        <p14:creationId xmlns:p14="http://schemas.microsoft.com/office/powerpoint/2010/main" val="3843672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1ED7E1-1A84-9B93-F1F2-3E313E23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0728A8-5825-BD11-7EC3-821702E6BB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686" y="-717860"/>
            <a:ext cx="7861111" cy="13484252"/>
          </a:xfrm>
        </p:spPr>
      </p:pic>
    </p:spTree>
    <p:extLst>
      <p:ext uri="{BB962C8B-B14F-4D97-AF65-F5344CB8AC3E}">
        <p14:creationId xmlns:p14="http://schemas.microsoft.com/office/powerpoint/2010/main" val="1286435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02B1F-2053-337B-384D-50CC773CD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82B7FA-F333-78A8-A3BE-419BF4FC6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131" y="-232013"/>
            <a:ext cx="8177738" cy="10222173"/>
          </a:xfrm>
        </p:spPr>
      </p:pic>
    </p:spTree>
    <p:extLst>
      <p:ext uri="{BB962C8B-B14F-4D97-AF65-F5344CB8AC3E}">
        <p14:creationId xmlns:p14="http://schemas.microsoft.com/office/powerpoint/2010/main" val="36944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ADA284-32C7-8503-3336-DCC8627F8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CE2C57-9380-58A5-89B1-740CD69146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610" y="-246904"/>
            <a:ext cx="6027207" cy="8708515"/>
          </a:xfrm>
        </p:spPr>
      </p:pic>
    </p:spTree>
    <p:extLst>
      <p:ext uri="{BB962C8B-B14F-4D97-AF65-F5344CB8AC3E}">
        <p14:creationId xmlns:p14="http://schemas.microsoft.com/office/powerpoint/2010/main" val="745569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2DFC8-3C19-8BE5-6893-1EA85DB45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395FFF-DF1C-BD12-FF1C-C7C724EC99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00" y="0"/>
            <a:ext cx="9469539" cy="6315000"/>
          </a:xfrm>
        </p:spPr>
      </p:pic>
    </p:spTree>
    <p:extLst>
      <p:ext uri="{BB962C8B-B14F-4D97-AF65-F5344CB8AC3E}">
        <p14:creationId xmlns:p14="http://schemas.microsoft.com/office/powerpoint/2010/main" val="2228788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A7588E-D268-83FF-A6D8-F089EE441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3723CE-9707-7C0F-156C-7084D4BBF3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710" y="-2393322"/>
            <a:ext cx="6701051" cy="11927875"/>
          </a:xfrm>
        </p:spPr>
      </p:pic>
    </p:spTree>
    <p:extLst>
      <p:ext uri="{BB962C8B-B14F-4D97-AF65-F5344CB8AC3E}">
        <p14:creationId xmlns:p14="http://schemas.microsoft.com/office/powerpoint/2010/main" val="425233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3777EC-9603-1F78-6626-38CE6E152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455E45-331F-6D5B-F58F-CC2B6BE7E9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059" y="-4032842"/>
            <a:ext cx="9157647" cy="11447060"/>
          </a:xfrm>
        </p:spPr>
      </p:pic>
    </p:spTree>
    <p:extLst>
      <p:ext uri="{BB962C8B-B14F-4D97-AF65-F5344CB8AC3E}">
        <p14:creationId xmlns:p14="http://schemas.microsoft.com/office/powerpoint/2010/main" val="251939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A1E335-263A-92AC-8357-6EB8B4E70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111311-591D-3E08-AD13-4D459BA029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596" y="-1557207"/>
            <a:ext cx="6732165" cy="8415207"/>
          </a:xfrm>
        </p:spPr>
      </p:pic>
    </p:spTree>
    <p:extLst>
      <p:ext uri="{BB962C8B-B14F-4D97-AF65-F5344CB8AC3E}">
        <p14:creationId xmlns:p14="http://schemas.microsoft.com/office/powerpoint/2010/main" val="942360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54EF2-1DB3-D599-EABC-6C05DE9CC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6A68C5-8879-7199-EA36-56D86D59AC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113" y="-150125"/>
            <a:ext cx="7402545" cy="9253182"/>
          </a:xfrm>
        </p:spPr>
      </p:pic>
    </p:spTree>
    <p:extLst>
      <p:ext uri="{BB962C8B-B14F-4D97-AF65-F5344CB8AC3E}">
        <p14:creationId xmlns:p14="http://schemas.microsoft.com/office/powerpoint/2010/main" val="373900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702BFD-B6E2-2C50-0E2C-B5EFDD786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0D3794-759F-C535-A185-DED353A05C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029" y="-453788"/>
            <a:ext cx="6212460" cy="7765576"/>
          </a:xfrm>
        </p:spPr>
      </p:pic>
    </p:spTree>
    <p:extLst>
      <p:ext uri="{BB962C8B-B14F-4D97-AF65-F5344CB8AC3E}">
        <p14:creationId xmlns:p14="http://schemas.microsoft.com/office/powerpoint/2010/main" val="319427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C201F1-413F-0C85-BFD4-C560673DB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44BF65-50AE-3CF8-614B-58381CCB27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076" y="-614149"/>
            <a:ext cx="7527847" cy="9253182"/>
          </a:xfrm>
        </p:spPr>
      </p:pic>
    </p:spTree>
    <p:extLst>
      <p:ext uri="{BB962C8B-B14F-4D97-AF65-F5344CB8AC3E}">
        <p14:creationId xmlns:p14="http://schemas.microsoft.com/office/powerpoint/2010/main" val="123190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6D093B-B215-FAAA-2306-22E110AC3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DE2006-B4BB-F541-1D83-66936893B2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54" y="-914400"/>
            <a:ext cx="8601044" cy="10549719"/>
          </a:xfrm>
        </p:spPr>
      </p:pic>
    </p:spTree>
    <p:extLst>
      <p:ext uri="{BB962C8B-B14F-4D97-AF65-F5344CB8AC3E}">
        <p14:creationId xmlns:p14="http://schemas.microsoft.com/office/powerpoint/2010/main" val="89936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730AF3-C4B2-ACD3-F73A-68BBA6FD1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0A5FE1-68F5-5714-1FDF-761B54F536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154" y="-1897040"/>
            <a:ext cx="7978696" cy="10345003"/>
          </a:xfrm>
        </p:spPr>
      </p:pic>
    </p:spTree>
    <p:extLst>
      <p:ext uri="{BB962C8B-B14F-4D97-AF65-F5344CB8AC3E}">
        <p14:creationId xmlns:p14="http://schemas.microsoft.com/office/powerpoint/2010/main" val="513064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4440C-E39E-55C4-12D5-FD243CFF1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90882B-4F2A-6C08-41B0-C0D69A7FA9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34" y="-1828801"/>
            <a:ext cx="11477732" cy="11464119"/>
          </a:xfrm>
        </p:spPr>
      </p:pic>
    </p:spTree>
    <p:extLst>
      <p:ext uri="{BB962C8B-B14F-4D97-AF65-F5344CB8AC3E}">
        <p14:creationId xmlns:p14="http://schemas.microsoft.com/office/powerpoint/2010/main" val="860678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4896D7-E98A-D607-2D80-E0DE314E5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03A1B4-5F25-6DBF-7766-C32A99A205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725" y="-1596789"/>
            <a:ext cx="7970292" cy="11955439"/>
          </a:xfrm>
        </p:spPr>
      </p:pic>
    </p:spTree>
    <p:extLst>
      <p:ext uri="{BB962C8B-B14F-4D97-AF65-F5344CB8AC3E}">
        <p14:creationId xmlns:p14="http://schemas.microsoft.com/office/powerpoint/2010/main" val="134017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A6EE42-C617-6CFA-1D6D-B8C3EBC8E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9027DA-1CD9-B9D5-6FB2-95ED69ACE6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928" y="-327546"/>
            <a:ext cx="6103278" cy="7629098"/>
          </a:xfrm>
        </p:spPr>
      </p:pic>
    </p:spTree>
    <p:extLst>
      <p:ext uri="{BB962C8B-B14F-4D97-AF65-F5344CB8AC3E}">
        <p14:creationId xmlns:p14="http://schemas.microsoft.com/office/powerpoint/2010/main" val="229679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4163E7-2283-1F1D-3BB2-08591EFE7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AC9ACB-795B-A386-A02F-E9E4BE656D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722" y="-736622"/>
            <a:ext cx="6974006" cy="9469655"/>
          </a:xfrm>
        </p:spPr>
      </p:pic>
    </p:spTree>
    <p:extLst>
      <p:ext uri="{BB962C8B-B14F-4D97-AF65-F5344CB8AC3E}">
        <p14:creationId xmlns:p14="http://schemas.microsoft.com/office/powerpoint/2010/main" val="1671699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E3DAF-039D-75F5-FC89-2D30CDCAE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013ACC-279F-7C45-4457-95E090A26C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014" y="-1460311"/>
            <a:ext cx="7375971" cy="11068334"/>
          </a:xfrm>
        </p:spPr>
      </p:pic>
    </p:spTree>
    <p:extLst>
      <p:ext uri="{BB962C8B-B14F-4D97-AF65-F5344CB8AC3E}">
        <p14:creationId xmlns:p14="http://schemas.microsoft.com/office/powerpoint/2010/main" val="1540189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1A308A-84C8-FE77-DF44-B59455A7D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597A9B-F482-6E33-5FAA-B0D05E7834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696" y="-1555846"/>
            <a:ext cx="7788810" cy="10454185"/>
          </a:xfrm>
        </p:spPr>
      </p:pic>
    </p:spTree>
    <p:extLst>
      <p:ext uri="{BB962C8B-B14F-4D97-AF65-F5344CB8AC3E}">
        <p14:creationId xmlns:p14="http://schemas.microsoft.com/office/powerpoint/2010/main" val="3060452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B99886-DE67-6A34-AF40-BE152E4A6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F952C9-6F91-792B-8042-B164FAE59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118" y="-859810"/>
            <a:ext cx="7293363" cy="9116705"/>
          </a:xfrm>
        </p:spPr>
      </p:pic>
    </p:spTree>
    <p:extLst>
      <p:ext uri="{BB962C8B-B14F-4D97-AF65-F5344CB8AC3E}">
        <p14:creationId xmlns:p14="http://schemas.microsoft.com/office/powerpoint/2010/main" val="2026818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96EDF-2FAA-8339-8E78-D88246F85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03B4F0-D19C-6233-7CA4-C996F06A5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357" y="-1214652"/>
            <a:ext cx="7059712" cy="8824641"/>
          </a:xfrm>
        </p:spPr>
      </p:pic>
    </p:spTree>
    <p:extLst>
      <p:ext uri="{BB962C8B-B14F-4D97-AF65-F5344CB8AC3E}">
        <p14:creationId xmlns:p14="http://schemas.microsoft.com/office/powerpoint/2010/main" val="74304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D70D2F-A592-BDD1-6BCE-B55620334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ADCE87-585A-84FB-E88A-2E87F8824E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85" y="-720642"/>
            <a:ext cx="5733104" cy="9154957"/>
          </a:xfrm>
        </p:spPr>
      </p:pic>
    </p:spTree>
    <p:extLst>
      <p:ext uri="{BB962C8B-B14F-4D97-AF65-F5344CB8AC3E}">
        <p14:creationId xmlns:p14="http://schemas.microsoft.com/office/powerpoint/2010/main" val="271543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18A107-453D-BB98-5532-F6AA36B38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1BB5FE-1327-9B19-55B8-0F32B78AB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2010" y="-764275"/>
            <a:ext cx="6441742" cy="8052179"/>
          </a:xfrm>
        </p:spPr>
      </p:pic>
    </p:spTree>
    <p:extLst>
      <p:ext uri="{BB962C8B-B14F-4D97-AF65-F5344CB8AC3E}">
        <p14:creationId xmlns:p14="http://schemas.microsoft.com/office/powerpoint/2010/main" val="213399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7822A4-D1CE-4701-1B3E-BD5212B0A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5BE8A6-8FE9-1114-26EE-F087209F07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293" y="-45267"/>
            <a:ext cx="4640238" cy="6960358"/>
          </a:xfrm>
        </p:spPr>
      </p:pic>
    </p:spTree>
    <p:extLst>
      <p:ext uri="{BB962C8B-B14F-4D97-AF65-F5344CB8AC3E}">
        <p14:creationId xmlns:p14="http://schemas.microsoft.com/office/powerpoint/2010/main" val="890526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508CD3-3768-53D3-395D-2A72C0531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840972-BEC5-620E-8F3C-56C37C55D1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384" y="-272956"/>
            <a:ext cx="6203680" cy="7356143"/>
          </a:xfrm>
        </p:spPr>
      </p:pic>
    </p:spTree>
    <p:extLst>
      <p:ext uri="{BB962C8B-B14F-4D97-AF65-F5344CB8AC3E}">
        <p14:creationId xmlns:p14="http://schemas.microsoft.com/office/powerpoint/2010/main" val="980516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36C1B7-55E5-3C11-0E55-14F98BCBD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F25432-6B9A-69B1-32BF-27A9BA279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608" y="0"/>
            <a:ext cx="5801607" cy="6892998"/>
          </a:xfrm>
        </p:spPr>
      </p:pic>
    </p:spTree>
    <p:extLst>
      <p:ext uri="{BB962C8B-B14F-4D97-AF65-F5344CB8AC3E}">
        <p14:creationId xmlns:p14="http://schemas.microsoft.com/office/powerpoint/2010/main" val="3209589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42BCD9-1A9F-BE8B-1B00-D5A03C38F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9F9FE1-5496-1321-5956-313BCBFE6B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984" y="-158691"/>
            <a:ext cx="5090615" cy="7529464"/>
          </a:xfrm>
        </p:spPr>
      </p:pic>
    </p:spTree>
    <p:extLst>
      <p:ext uri="{BB962C8B-B14F-4D97-AF65-F5344CB8AC3E}">
        <p14:creationId xmlns:p14="http://schemas.microsoft.com/office/powerpoint/2010/main" val="1458666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44043D-19CB-6333-6F97-B8B8FE616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015422-F9E3-2369-7D44-96562D4F10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131" y="-786797"/>
            <a:ext cx="6455391" cy="8069240"/>
          </a:xfrm>
        </p:spPr>
      </p:pic>
    </p:spTree>
    <p:extLst>
      <p:ext uri="{BB962C8B-B14F-4D97-AF65-F5344CB8AC3E}">
        <p14:creationId xmlns:p14="http://schemas.microsoft.com/office/powerpoint/2010/main" val="84548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735D6F-3AD5-FC0E-EB8A-DF47637E1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8797C8-D7F0-BBD1-D54F-AF0C8CCF17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699" y="-331870"/>
            <a:ext cx="7506268" cy="11259402"/>
          </a:xfrm>
        </p:spPr>
      </p:pic>
    </p:spTree>
    <p:extLst>
      <p:ext uri="{BB962C8B-B14F-4D97-AF65-F5344CB8AC3E}">
        <p14:creationId xmlns:p14="http://schemas.microsoft.com/office/powerpoint/2010/main" val="1445688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C6F33-3C0A-A3EC-D3F5-C49D376F4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5F953F-C20D-BB15-AC55-D539EB39FC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0"/>
            <a:ext cx="6064457" cy="8698028"/>
          </a:xfrm>
        </p:spPr>
      </p:pic>
    </p:spTree>
    <p:extLst>
      <p:ext uri="{BB962C8B-B14F-4D97-AF65-F5344CB8AC3E}">
        <p14:creationId xmlns:p14="http://schemas.microsoft.com/office/powerpoint/2010/main" val="120565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61C4FE-344A-73EC-5282-F4B7E10F6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5126ED-B657-FEF0-07F0-D5021B5B6B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846" y="-3226334"/>
            <a:ext cx="8557146" cy="10696434"/>
          </a:xfrm>
        </p:spPr>
      </p:pic>
    </p:spTree>
    <p:extLst>
      <p:ext uri="{BB962C8B-B14F-4D97-AF65-F5344CB8AC3E}">
        <p14:creationId xmlns:p14="http://schemas.microsoft.com/office/powerpoint/2010/main" val="1713166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6D3F8D-5EF1-D5A0-6767-360D5D8E7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E27158-9C10-E9F1-90B0-C4740ACA8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484" y="-1597423"/>
            <a:ext cx="7060278" cy="8455423"/>
          </a:xfrm>
        </p:spPr>
      </p:pic>
    </p:spTree>
    <p:extLst>
      <p:ext uri="{BB962C8B-B14F-4D97-AF65-F5344CB8AC3E}">
        <p14:creationId xmlns:p14="http://schemas.microsoft.com/office/powerpoint/2010/main" val="203929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3056CB-C20B-1699-D8FB-4704BE5E41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9AC5AB-F9BE-60CC-CC4D-F7D9C21933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584" y="-982640"/>
            <a:ext cx="9168832" cy="11177245"/>
          </a:xfrm>
        </p:spPr>
      </p:pic>
    </p:spTree>
    <p:extLst>
      <p:ext uri="{BB962C8B-B14F-4D97-AF65-F5344CB8AC3E}">
        <p14:creationId xmlns:p14="http://schemas.microsoft.com/office/powerpoint/2010/main" val="5350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5B2010-F914-1981-2439-B8BB3C6B9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7ED9A6-21B3-A405-5B1E-6AD0385577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491" y="-2149521"/>
            <a:ext cx="10294309" cy="9007521"/>
          </a:xfrm>
        </p:spPr>
      </p:pic>
    </p:spTree>
    <p:extLst>
      <p:ext uri="{BB962C8B-B14F-4D97-AF65-F5344CB8AC3E}">
        <p14:creationId xmlns:p14="http://schemas.microsoft.com/office/powerpoint/2010/main" val="2665603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80B503-0BE9-05C4-F87D-C16F20A317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20FDBA-8F6F-8020-9034-8C2D7C3F14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3452" y="-600743"/>
            <a:ext cx="5172500" cy="7798086"/>
          </a:xfrm>
        </p:spPr>
      </p:pic>
    </p:spTree>
    <p:extLst>
      <p:ext uri="{BB962C8B-B14F-4D97-AF65-F5344CB8AC3E}">
        <p14:creationId xmlns:p14="http://schemas.microsoft.com/office/powerpoint/2010/main" val="3524897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5350A7-48E6-0051-BFC1-AA710CF1F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292D20-05C0-48D1-E022-64552A231F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018" y="-643494"/>
            <a:ext cx="6305266" cy="7881584"/>
          </a:xfrm>
        </p:spPr>
      </p:pic>
    </p:spTree>
    <p:extLst>
      <p:ext uri="{BB962C8B-B14F-4D97-AF65-F5344CB8AC3E}">
        <p14:creationId xmlns:p14="http://schemas.microsoft.com/office/powerpoint/2010/main" val="176551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A83769-7199-DA44-8E36-64B3E8F17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886361-52B3-AE74-DFAD-7DF8978D12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051" y="-670963"/>
            <a:ext cx="6728346" cy="8864533"/>
          </a:xfrm>
        </p:spPr>
      </p:pic>
    </p:spTree>
    <p:extLst>
      <p:ext uri="{BB962C8B-B14F-4D97-AF65-F5344CB8AC3E}">
        <p14:creationId xmlns:p14="http://schemas.microsoft.com/office/powerpoint/2010/main" val="2631004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738A23-40B7-B45D-5CFE-24CEAA1CF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FA63FB-9C25-876C-501A-1D80C39B86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00" y="-15859"/>
            <a:ext cx="10298218" cy="6873859"/>
          </a:xfrm>
        </p:spPr>
      </p:pic>
    </p:spTree>
    <p:extLst>
      <p:ext uri="{BB962C8B-B14F-4D97-AF65-F5344CB8AC3E}">
        <p14:creationId xmlns:p14="http://schemas.microsoft.com/office/powerpoint/2010/main" val="554699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44C308-A1F9-A7C1-3374-339AC075D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E34275-2BDB-F6E6-10E3-24C720AAD1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380" y="0"/>
            <a:ext cx="5021147" cy="8037655"/>
          </a:xfrm>
        </p:spPr>
      </p:pic>
    </p:spTree>
    <p:extLst>
      <p:ext uri="{BB962C8B-B14F-4D97-AF65-F5344CB8AC3E}">
        <p14:creationId xmlns:p14="http://schemas.microsoft.com/office/powerpoint/2010/main" val="2185166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15A731-DB94-D279-8B5C-43A474172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D001D3-13FB-9661-AFB8-6EB6F702E1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723" y="-1357745"/>
            <a:ext cx="7431386" cy="8742808"/>
          </a:xfrm>
        </p:spPr>
      </p:pic>
    </p:spTree>
    <p:extLst>
      <p:ext uri="{BB962C8B-B14F-4D97-AF65-F5344CB8AC3E}">
        <p14:creationId xmlns:p14="http://schemas.microsoft.com/office/powerpoint/2010/main" val="210991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D03E3C-EAC0-C7BA-B71B-257BB5F81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EF97D6-B5E6-5D7E-0A94-94CB0867A0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1620" y="-1233055"/>
            <a:ext cx="6927908" cy="8659886"/>
          </a:xfrm>
        </p:spPr>
      </p:pic>
    </p:spTree>
    <p:extLst>
      <p:ext uri="{BB962C8B-B14F-4D97-AF65-F5344CB8AC3E}">
        <p14:creationId xmlns:p14="http://schemas.microsoft.com/office/powerpoint/2010/main" val="169531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6D314A-C4FD-BC26-5E6A-67DC65F9F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AC343B-4758-5638-4587-52E52649F3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425" y="-969818"/>
            <a:ext cx="7117830" cy="9485930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831195B-F11B-D2D6-BD59-5BF28B6D93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868" y="5540375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9DB55A42-A878-0F96-F682-2FD03AE6A3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32" y="5685343"/>
            <a:ext cx="1714884" cy="97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085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ripple/>
        <p:sndAc>
          <p:stSnd>
            <p:snd r:embed="rId2" name="Appareil Photo.wav"/>
          </p:stSnd>
        </p:sndAc>
      </p:transition>
    </mc:Choice>
    <mc:Fallback>
      <p:transition spd="slow" advTm="5000">
        <p:fade/>
        <p:sndAc>
          <p:stSnd>
            <p:snd r:embed="rId2" name="Appareil Photo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Méli-mélo de photos N°35 - Perroquet34740</dc:title>
  <dc:creator>Perroquet34740</dc:creator>
  <cp:lastModifiedBy>jean-louis BEYAERT</cp:lastModifiedBy>
  <cp:revision>5</cp:revision>
  <dcterms:created xsi:type="dcterms:W3CDTF">2022-10-17T13:31:38Z</dcterms:created>
  <dcterms:modified xsi:type="dcterms:W3CDTF">2022-10-17T14:01:48Z</dcterms:modified>
</cp:coreProperties>
</file>