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230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899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04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08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12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196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323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15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83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25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67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884E3-84EA-4663-9A80-9621940FBCFA}" type="datetimeFigureOut">
              <a:rPr lang="fr-FR" smtClean="0"/>
              <a:t>16/09/2022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38A82-251B-4B3C-A157-9B90E6A6D7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8402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2D8DC1-857A-E808-A44A-1DAE63AB20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0BD02DA-CF8B-4CE9-C732-624705667D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8D0E07-9AAE-70AF-EF34-3F23117C7EDB}"/>
              </a:ext>
            </a:extLst>
          </p:cNvPr>
          <p:cNvSpPr/>
          <p:nvPr/>
        </p:nvSpPr>
        <p:spPr>
          <a:xfrm>
            <a:off x="1066801" y="110836"/>
            <a:ext cx="89441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MELI-MELO DE PHOTOS N° 34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B6C4BD8-4CDB-DD38-47B1-B62BD41093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274" y="1034166"/>
            <a:ext cx="7925207" cy="533427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CE0DB54-A221-4793-1342-79327F75AC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328" y="3509963"/>
            <a:ext cx="3422072" cy="242454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0F6312E-DA36-5344-355C-E7DB4466CD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655" y="2110405"/>
            <a:ext cx="940741" cy="621745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AA9579E1-8DD2-1F55-6140-A9219E7AD9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4" y="6368440"/>
            <a:ext cx="3762499" cy="55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96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 loop="1">
            <p:snd r:embed="rId2" name="Pop Corn.wav"/>
          </p:stSnd>
        </p:sndAc>
      </p:transition>
    </mc:Choice>
    <mc:Fallback>
      <p:transition spd="slow" advTm="5000">
        <p:fade/>
        <p:sndAc>
          <p:stSnd loop="1">
            <p:snd r:embed="rId2" name="Pop Cor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B5CFE7-2217-6B6D-6F50-6E4A51BCB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7272F3-3F92-2569-FB65-E0393C74C8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032" y="-471055"/>
            <a:ext cx="5412804" cy="8026594"/>
          </a:xfrm>
        </p:spPr>
      </p:pic>
    </p:spTree>
    <p:extLst>
      <p:ext uri="{BB962C8B-B14F-4D97-AF65-F5344CB8AC3E}">
        <p14:creationId xmlns:p14="http://schemas.microsoft.com/office/powerpoint/2010/main" val="253926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ACEA2-A52B-6841-4DDC-5724B33F3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5553F3-3A98-63DC-09A3-211A8936E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180" y="-2539640"/>
            <a:ext cx="9397640" cy="9397640"/>
          </a:xfrm>
        </p:spPr>
      </p:pic>
    </p:spTree>
    <p:extLst>
      <p:ext uri="{BB962C8B-B14F-4D97-AF65-F5344CB8AC3E}">
        <p14:creationId xmlns:p14="http://schemas.microsoft.com/office/powerpoint/2010/main" val="4027917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EF1B7B-F462-660A-7529-AE7511145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00C7EC-8139-49DA-CF42-BA8C7FBEC2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45" y="-605344"/>
            <a:ext cx="6123709" cy="7654637"/>
          </a:xfrm>
        </p:spPr>
      </p:pic>
    </p:spTree>
    <p:extLst>
      <p:ext uri="{BB962C8B-B14F-4D97-AF65-F5344CB8AC3E}">
        <p14:creationId xmlns:p14="http://schemas.microsoft.com/office/powerpoint/2010/main" val="3012942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41D510-0319-BFA2-E35B-61FE38A25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6E4339-C80B-5C2B-AF78-CAD5283A9C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880" y="-180110"/>
            <a:ext cx="6382137" cy="7777721"/>
          </a:xfrm>
        </p:spPr>
      </p:pic>
    </p:spTree>
    <p:extLst>
      <p:ext uri="{BB962C8B-B14F-4D97-AF65-F5344CB8AC3E}">
        <p14:creationId xmlns:p14="http://schemas.microsoft.com/office/powerpoint/2010/main" val="415174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DF5AE8-0063-49CD-DF3B-2C5D8969E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B67DD7-AA25-167E-4A82-A90A882F9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10" y="-196634"/>
            <a:ext cx="5694218" cy="8541327"/>
          </a:xfrm>
        </p:spPr>
      </p:pic>
    </p:spTree>
    <p:extLst>
      <p:ext uri="{BB962C8B-B14F-4D97-AF65-F5344CB8AC3E}">
        <p14:creationId xmlns:p14="http://schemas.microsoft.com/office/powerpoint/2010/main" val="427963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287CD-5FEF-CDE8-EF90-761A8F121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59F9AA-347A-B352-7FAA-78A5622483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054" y="-1873251"/>
            <a:ext cx="8963891" cy="11146811"/>
          </a:xfrm>
        </p:spPr>
      </p:pic>
    </p:spTree>
    <p:extLst>
      <p:ext uri="{BB962C8B-B14F-4D97-AF65-F5344CB8AC3E}">
        <p14:creationId xmlns:p14="http://schemas.microsoft.com/office/powerpoint/2010/main" val="2028744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914FA-D47A-9AC7-1144-06BF9CCEF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1C9D97-444D-9FFD-EB29-D670007639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182" y="-553599"/>
            <a:ext cx="6082146" cy="8571282"/>
          </a:xfrm>
        </p:spPr>
      </p:pic>
    </p:spTree>
    <p:extLst>
      <p:ext uri="{BB962C8B-B14F-4D97-AF65-F5344CB8AC3E}">
        <p14:creationId xmlns:p14="http://schemas.microsoft.com/office/powerpoint/2010/main" val="123602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82594B-D7E0-8BD9-2B3A-61F10BB95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F0725B-60DE-4B03-3B5A-A2674EAE6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526" y="-415883"/>
            <a:ext cx="5043055" cy="7689765"/>
          </a:xfrm>
        </p:spPr>
      </p:pic>
    </p:spTree>
    <p:extLst>
      <p:ext uri="{BB962C8B-B14F-4D97-AF65-F5344CB8AC3E}">
        <p14:creationId xmlns:p14="http://schemas.microsoft.com/office/powerpoint/2010/main" val="565001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CD1577-F3E4-0E9B-BCEF-C6EF31B24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FA6A0E-237F-E03F-D5DB-9A81176C34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660" y="-1796617"/>
            <a:ext cx="6891886" cy="8614858"/>
          </a:xfrm>
        </p:spPr>
      </p:pic>
    </p:spTree>
    <p:extLst>
      <p:ext uri="{BB962C8B-B14F-4D97-AF65-F5344CB8AC3E}">
        <p14:creationId xmlns:p14="http://schemas.microsoft.com/office/powerpoint/2010/main" val="70150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293F7C-4F95-DC9C-4B9D-6150307A6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433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55D88B-FA4A-830B-2B69-6257B3D328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38" y="-1426108"/>
            <a:ext cx="5514108" cy="8284108"/>
          </a:xfrm>
        </p:spPr>
      </p:pic>
    </p:spTree>
    <p:extLst>
      <p:ext uri="{BB962C8B-B14F-4D97-AF65-F5344CB8AC3E}">
        <p14:creationId xmlns:p14="http://schemas.microsoft.com/office/powerpoint/2010/main" val="4276174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D12E9A-DCAA-16A5-9AEF-E2C457B73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DBD4F-9286-5781-63EB-D9B9739252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291" y="-679687"/>
            <a:ext cx="4627418" cy="8217374"/>
          </a:xfrm>
        </p:spPr>
      </p:pic>
    </p:spTree>
    <p:extLst>
      <p:ext uri="{BB962C8B-B14F-4D97-AF65-F5344CB8AC3E}">
        <p14:creationId xmlns:p14="http://schemas.microsoft.com/office/powerpoint/2010/main" val="3980762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27B1B6-5BD4-586A-E9D9-A79EFC23D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C6501E-9FD0-B5E6-C04A-23DC1A2B1D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279" y="-142428"/>
            <a:ext cx="6070194" cy="7596174"/>
          </a:xfrm>
        </p:spPr>
      </p:pic>
    </p:spTree>
    <p:extLst>
      <p:ext uri="{BB962C8B-B14F-4D97-AF65-F5344CB8AC3E}">
        <p14:creationId xmlns:p14="http://schemas.microsoft.com/office/powerpoint/2010/main" val="253890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974029-3BB2-AF3C-11A5-1A96B0362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DF4D51-35D9-98A0-104F-14261D2FE3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178" y="-942110"/>
            <a:ext cx="6671822" cy="8076907"/>
          </a:xfrm>
        </p:spPr>
      </p:pic>
    </p:spTree>
    <p:extLst>
      <p:ext uri="{BB962C8B-B14F-4D97-AF65-F5344CB8AC3E}">
        <p14:creationId xmlns:p14="http://schemas.microsoft.com/office/powerpoint/2010/main" val="2092959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C98301-027F-ADA3-F384-5DA5D986B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F864A9-739B-3685-E6F4-0679DB30A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773" y="-2119745"/>
            <a:ext cx="6251682" cy="9365638"/>
          </a:xfrm>
        </p:spPr>
      </p:pic>
    </p:spTree>
    <p:extLst>
      <p:ext uri="{BB962C8B-B14F-4D97-AF65-F5344CB8AC3E}">
        <p14:creationId xmlns:p14="http://schemas.microsoft.com/office/powerpoint/2010/main" val="2295954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A2B932-76B9-70F8-B5D1-C9DBDA435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29C5D8-F7C3-F8B0-C6D9-7CD592409C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603" y="-429491"/>
            <a:ext cx="6490997" cy="7999176"/>
          </a:xfrm>
        </p:spPr>
      </p:pic>
    </p:spTree>
    <p:extLst>
      <p:ext uri="{BB962C8B-B14F-4D97-AF65-F5344CB8AC3E}">
        <p14:creationId xmlns:p14="http://schemas.microsoft.com/office/powerpoint/2010/main" val="447357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79E053-0950-86F0-2CEF-815C032FF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82E62C-3E15-798A-35B8-0DA6825D2A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627" y="-332509"/>
            <a:ext cx="6290537" cy="9655939"/>
          </a:xfrm>
        </p:spPr>
      </p:pic>
    </p:spTree>
    <p:extLst>
      <p:ext uri="{BB962C8B-B14F-4D97-AF65-F5344CB8AC3E}">
        <p14:creationId xmlns:p14="http://schemas.microsoft.com/office/powerpoint/2010/main" val="43143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28940-080C-725E-0FFA-5B2F841CD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A291DB-F61B-0C20-9CC7-94F50FDC09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096" y="-692727"/>
            <a:ext cx="7182832" cy="8978540"/>
          </a:xfrm>
        </p:spPr>
      </p:pic>
    </p:spTree>
    <p:extLst>
      <p:ext uri="{BB962C8B-B14F-4D97-AF65-F5344CB8AC3E}">
        <p14:creationId xmlns:p14="http://schemas.microsoft.com/office/powerpoint/2010/main" val="207076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3024A2-70A9-8076-D0C9-7FEF648A1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C1ECFA-5BB1-DBF3-F909-B3B3AECC87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26" y="0"/>
            <a:ext cx="9455835" cy="7065611"/>
          </a:xfrm>
        </p:spPr>
      </p:pic>
    </p:spTree>
    <p:extLst>
      <p:ext uri="{BB962C8B-B14F-4D97-AF65-F5344CB8AC3E}">
        <p14:creationId xmlns:p14="http://schemas.microsoft.com/office/powerpoint/2010/main" val="2686701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D744F-4F52-7A11-E7A7-C05DEB465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521D04-816E-CF2B-8E21-B958216E9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586" y="-4907"/>
            <a:ext cx="8912323" cy="6851348"/>
          </a:xfrm>
        </p:spPr>
      </p:pic>
    </p:spTree>
    <p:extLst>
      <p:ext uri="{BB962C8B-B14F-4D97-AF65-F5344CB8AC3E}">
        <p14:creationId xmlns:p14="http://schemas.microsoft.com/office/powerpoint/2010/main" val="35884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6747D1-9925-998E-135D-6134535E0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677092-0984-8EF2-57B9-9BBB163AE2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280" y="-775856"/>
            <a:ext cx="7022119" cy="8777649"/>
          </a:xfrm>
        </p:spPr>
      </p:pic>
    </p:spTree>
    <p:extLst>
      <p:ext uri="{BB962C8B-B14F-4D97-AF65-F5344CB8AC3E}">
        <p14:creationId xmlns:p14="http://schemas.microsoft.com/office/powerpoint/2010/main" val="78951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D83388-5C88-1D94-7930-97A289773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FD241C-4024-6F55-0840-85E1942405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968" y="-249382"/>
            <a:ext cx="6384196" cy="7872612"/>
          </a:xfrm>
        </p:spPr>
      </p:pic>
    </p:spTree>
    <p:extLst>
      <p:ext uri="{BB962C8B-B14F-4D97-AF65-F5344CB8AC3E}">
        <p14:creationId xmlns:p14="http://schemas.microsoft.com/office/powerpoint/2010/main" val="275583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4F7E1C-DC73-B9FA-58D5-C28A082FB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E35ED6-4102-C2C7-77DC-E3914CE00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959" y="-4044601"/>
            <a:ext cx="8900368" cy="11096564"/>
          </a:xfrm>
        </p:spPr>
      </p:pic>
    </p:spTree>
    <p:extLst>
      <p:ext uri="{BB962C8B-B14F-4D97-AF65-F5344CB8AC3E}">
        <p14:creationId xmlns:p14="http://schemas.microsoft.com/office/powerpoint/2010/main" val="1631150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3CA320-2F26-12AD-01A8-BB40CBFF9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198050-4B7C-D854-1FD7-213FB9B321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918" y="-554181"/>
            <a:ext cx="6052300" cy="7565375"/>
          </a:xfrm>
        </p:spPr>
      </p:pic>
    </p:spTree>
    <p:extLst>
      <p:ext uri="{BB962C8B-B14F-4D97-AF65-F5344CB8AC3E}">
        <p14:creationId xmlns:p14="http://schemas.microsoft.com/office/powerpoint/2010/main" val="36674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1B5B37-473E-E13E-B3F4-20BF8844A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FF0FB6-243B-CD8F-BD7A-D919E8EC85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1" y="-478836"/>
            <a:ext cx="4862945" cy="7862627"/>
          </a:xfrm>
        </p:spPr>
      </p:pic>
    </p:spTree>
    <p:extLst>
      <p:ext uri="{BB962C8B-B14F-4D97-AF65-F5344CB8AC3E}">
        <p14:creationId xmlns:p14="http://schemas.microsoft.com/office/powerpoint/2010/main" val="381322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85A2B7-539B-C417-9B55-702A3B2D7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D6B65B-0A4D-3424-379E-3A231C1DC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008" y="-277092"/>
            <a:ext cx="6890628" cy="8602519"/>
          </a:xfrm>
        </p:spPr>
      </p:pic>
    </p:spTree>
    <p:extLst>
      <p:ext uri="{BB962C8B-B14F-4D97-AF65-F5344CB8AC3E}">
        <p14:creationId xmlns:p14="http://schemas.microsoft.com/office/powerpoint/2010/main" val="2976235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5AC8D-047C-940A-DBB4-5674E8C95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3C2341-7757-4C10-40F5-A5A27D5554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655" y="-1225370"/>
            <a:ext cx="6968835" cy="10432588"/>
          </a:xfrm>
        </p:spPr>
      </p:pic>
    </p:spTree>
    <p:extLst>
      <p:ext uri="{BB962C8B-B14F-4D97-AF65-F5344CB8AC3E}">
        <p14:creationId xmlns:p14="http://schemas.microsoft.com/office/powerpoint/2010/main" val="70193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83C13E-7F83-75A5-0A08-688635BBA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9168A7-B3DE-B1E6-27F4-87AEC9A063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27" y="-1810294"/>
            <a:ext cx="6733309" cy="8973480"/>
          </a:xfrm>
        </p:spPr>
      </p:pic>
    </p:spTree>
    <p:extLst>
      <p:ext uri="{BB962C8B-B14F-4D97-AF65-F5344CB8AC3E}">
        <p14:creationId xmlns:p14="http://schemas.microsoft.com/office/powerpoint/2010/main" val="374154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9770F4-09EF-CB89-F928-A2720A4BE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C3B9BD-5979-3A64-5EFB-04F853FCB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624" y="-387927"/>
            <a:ext cx="6573231" cy="8216540"/>
          </a:xfrm>
        </p:spPr>
      </p:pic>
    </p:spTree>
    <p:extLst>
      <p:ext uri="{BB962C8B-B14F-4D97-AF65-F5344CB8AC3E}">
        <p14:creationId xmlns:p14="http://schemas.microsoft.com/office/powerpoint/2010/main" val="193438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0E9A26-4067-ECBF-06E2-082D53639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462353-F393-3537-974C-D6F74DA32B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709" y="-1346562"/>
            <a:ext cx="6802582" cy="8503229"/>
          </a:xfrm>
        </p:spPr>
      </p:pic>
    </p:spTree>
    <p:extLst>
      <p:ext uri="{BB962C8B-B14F-4D97-AF65-F5344CB8AC3E}">
        <p14:creationId xmlns:p14="http://schemas.microsoft.com/office/powerpoint/2010/main" val="1435030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BA88FF-8AB8-5B07-67B2-1E1C8AA1B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D0F064-5446-2FF3-AB6E-36EC452C5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244" y="-1122217"/>
            <a:ext cx="8380429" cy="10274855"/>
          </a:xfrm>
        </p:spPr>
      </p:pic>
    </p:spTree>
    <p:extLst>
      <p:ext uri="{BB962C8B-B14F-4D97-AF65-F5344CB8AC3E}">
        <p14:creationId xmlns:p14="http://schemas.microsoft.com/office/powerpoint/2010/main" val="386873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C42B15-1327-AA52-E153-C0B89F1D1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430A3C-5EFF-8556-8051-E7CF04EF69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708" y="0"/>
            <a:ext cx="9081655" cy="6811241"/>
          </a:xfrm>
        </p:spPr>
      </p:pic>
    </p:spTree>
    <p:extLst>
      <p:ext uri="{BB962C8B-B14F-4D97-AF65-F5344CB8AC3E}">
        <p14:creationId xmlns:p14="http://schemas.microsoft.com/office/powerpoint/2010/main" val="394940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880E0E-F881-CA34-613F-0555341E0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094E05-B2D1-CF9B-65F2-E07DD5F39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08" y="-589950"/>
            <a:ext cx="5735782" cy="8037899"/>
          </a:xfrm>
        </p:spPr>
      </p:pic>
    </p:spTree>
    <p:extLst>
      <p:ext uri="{BB962C8B-B14F-4D97-AF65-F5344CB8AC3E}">
        <p14:creationId xmlns:p14="http://schemas.microsoft.com/office/powerpoint/2010/main" val="257915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7455C-4BBB-CE25-C3E0-5D87FD19F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D6629B-6149-C362-F40A-4CFCC60E8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7" y="-854725"/>
            <a:ext cx="8077200" cy="10096501"/>
          </a:xfrm>
        </p:spPr>
      </p:pic>
    </p:spTree>
    <p:extLst>
      <p:ext uri="{BB962C8B-B14F-4D97-AF65-F5344CB8AC3E}">
        <p14:creationId xmlns:p14="http://schemas.microsoft.com/office/powerpoint/2010/main" val="4154949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5832F-DED0-538F-5ABF-F2EAFE6BF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EF52A5-0F36-0AFC-B925-E622723D6E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6" y="-322163"/>
            <a:ext cx="8146472" cy="8098155"/>
          </a:xfrm>
        </p:spPr>
      </p:pic>
    </p:spTree>
    <p:extLst>
      <p:ext uri="{BB962C8B-B14F-4D97-AF65-F5344CB8AC3E}">
        <p14:creationId xmlns:p14="http://schemas.microsoft.com/office/powerpoint/2010/main" val="2891735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D6B445-9DB1-C1C8-61BA-9BB2CCF14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F41962-8017-A00B-0EA1-CC512057C5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565" y="-510144"/>
            <a:ext cx="5915890" cy="8877345"/>
          </a:xfrm>
        </p:spPr>
      </p:pic>
    </p:spTree>
    <p:extLst>
      <p:ext uri="{BB962C8B-B14F-4D97-AF65-F5344CB8AC3E}">
        <p14:creationId xmlns:p14="http://schemas.microsoft.com/office/powerpoint/2010/main" val="1722983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691288-C7CC-FD9E-2E08-717291D2B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386D57-02B8-5BF0-A778-4FD496C745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509" y="-633682"/>
            <a:ext cx="4779818" cy="8158503"/>
          </a:xfrm>
        </p:spPr>
      </p:pic>
    </p:spTree>
    <p:extLst>
      <p:ext uri="{BB962C8B-B14F-4D97-AF65-F5344CB8AC3E}">
        <p14:creationId xmlns:p14="http://schemas.microsoft.com/office/powerpoint/2010/main" val="284765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DA75E1-2949-1C54-CB9E-D5E700B68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361474-2DD5-6BEC-3B3E-C3DBFBBA24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24691"/>
            <a:ext cx="10211435" cy="12764295"/>
          </a:xfrm>
        </p:spPr>
      </p:pic>
    </p:spTree>
    <p:extLst>
      <p:ext uri="{BB962C8B-B14F-4D97-AF65-F5344CB8AC3E}">
        <p14:creationId xmlns:p14="http://schemas.microsoft.com/office/powerpoint/2010/main" val="4241128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F87B3A-5760-D66A-5A06-259A4E592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519EAE-F8E1-8420-0BF0-895D0DD42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455" y="0"/>
            <a:ext cx="6512271" cy="8140339"/>
          </a:xfrm>
        </p:spPr>
      </p:pic>
    </p:spTree>
    <p:extLst>
      <p:ext uri="{BB962C8B-B14F-4D97-AF65-F5344CB8AC3E}">
        <p14:creationId xmlns:p14="http://schemas.microsoft.com/office/powerpoint/2010/main" val="13526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A3CC64-9371-8BDB-AE08-BC21BA851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B69ABD-03B5-0A64-EF41-7144952799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830" y="-1283366"/>
            <a:ext cx="7214339" cy="9000347"/>
          </a:xfrm>
        </p:spPr>
      </p:pic>
    </p:spTree>
    <p:extLst>
      <p:ext uri="{BB962C8B-B14F-4D97-AF65-F5344CB8AC3E}">
        <p14:creationId xmlns:p14="http://schemas.microsoft.com/office/powerpoint/2010/main" val="3896343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4E6050-9D76-3024-6CDE-B94B66BC9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71CC81-11B4-3019-5CE7-1828BC74EB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454" y="0"/>
            <a:ext cx="7552438" cy="9313218"/>
          </a:xfrm>
        </p:spPr>
      </p:pic>
    </p:spTree>
    <p:extLst>
      <p:ext uri="{BB962C8B-B14F-4D97-AF65-F5344CB8AC3E}">
        <p14:creationId xmlns:p14="http://schemas.microsoft.com/office/powerpoint/2010/main" val="2964144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44305-1990-93E8-E5DF-8A7DB5008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0F97E1-22E5-42AA-F6D6-CEC95E3AB1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956" y="-3448990"/>
            <a:ext cx="8245590" cy="10306990"/>
          </a:xfrm>
        </p:spPr>
      </p:pic>
    </p:spTree>
    <p:extLst>
      <p:ext uri="{BB962C8B-B14F-4D97-AF65-F5344CB8AC3E}">
        <p14:creationId xmlns:p14="http://schemas.microsoft.com/office/powerpoint/2010/main" val="40429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730700-BB39-2807-405C-B1EB91B1D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471071-50E0-2BDE-36B2-F1D4795277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679" y="-955964"/>
            <a:ext cx="6506094" cy="8132618"/>
          </a:xfrm>
        </p:spPr>
      </p:pic>
    </p:spTree>
    <p:extLst>
      <p:ext uri="{BB962C8B-B14F-4D97-AF65-F5344CB8AC3E}">
        <p14:creationId xmlns:p14="http://schemas.microsoft.com/office/powerpoint/2010/main" val="106728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FD3592-8D72-9B80-F40D-43C74FC39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720333-1C5B-50D3-3F58-6D40D81533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19" y="-173182"/>
            <a:ext cx="5763490" cy="7204364"/>
          </a:xfrm>
        </p:spPr>
      </p:pic>
    </p:spTree>
    <p:extLst>
      <p:ext uri="{BB962C8B-B14F-4D97-AF65-F5344CB8AC3E}">
        <p14:creationId xmlns:p14="http://schemas.microsoft.com/office/powerpoint/2010/main" val="148034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5C5CA0-7803-4116-C81C-AA3A8EA07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70DEA9-D7B8-0D22-330B-4AA03FEB65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737" y="-112788"/>
            <a:ext cx="5924525" cy="7386423"/>
          </a:xfrm>
        </p:spPr>
      </p:pic>
    </p:spTree>
    <p:extLst>
      <p:ext uri="{BB962C8B-B14F-4D97-AF65-F5344CB8AC3E}">
        <p14:creationId xmlns:p14="http://schemas.microsoft.com/office/powerpoint/2010/main" val="41914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B716AE-6A4C-D260-4EC8-8B02B212C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707D09-C199-BEFA-DE88-9410F7C5F1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618" y="-258314"/>
            <a:ext cx="5666509" cy="7320081"/>
          </a:xfrm>
        </p:spPr>
      </p:pic>
    </p:spTree>
    <p:extLst>
      <p:ext uri="{BB962C8B-B14F-4D97-AF65-F5344CB8AC3E}">
        <p14:creationId xmlns:p14="http://schemas.microsoft.com/office/powerpoint/2010/main" val="125164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6BF04-86D2-E7AA-BEC5-46F558A55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11D9CE-C500-54F3-4902-9CFED5A35B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018" y="85363"/>
            <a:ext cx="5486400" cy="6831316"/>
          </a:xfrm>
        </p:spPr>
      </p:pic>
    </p:spTree>
    <p:extLst>
      <p:ext uri="{BB962C8B-B14F-4D97-AF65-F5344CB8AC3E}">
        <p14:creationId xmlns:p14="http://schemas.microsoft.com/office/powerpoint/2010/main" val="426304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3F6647-107F-039A-2EA2-009F0EEFF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1F72C9-7FA5-E8E5-A62F-715769EAA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75" y="0"/>
            <a:ext cx="10780106" cy="6737567"/>
          </a:xfrm>
        </p:spPr>
      </p:pic>
    </p:spTree>
    <p:extLst>
      <p:ext uri="{BB962C8B-B14F-4D97-AF65-F5344CB8AC3E}">
        <p14:creationId xmlns:p14="http://schemas.microsoft.com/office/powerpoint/2010/main" val="3449055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184680-10F2-9AEF-1699-EE9D81D2D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C6BFAF-1F78-D797-535F-E0D3080551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382" y="0"/>
            <a:ext cx="5090073" cy="6921347"/>
          </a:xfrm>
        </p:spPr>
      </p:pic>
    </p:spTree>
    <p:extLst>
      <p:ext uri="{BB962C8B-B14F-4D97-AF65-F5344CB8AC3E}">
        <p14:creationId xmlns:p14="http://schemas.microsoft.com/office/powerpoint/2010/main" val="3661694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07FAAE-6DD1-9FF2-6E37-09180B56F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720961-A2D0-FC06-060D-ECE32B1D9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147" y="315912"/>
            <a:ext cx="7721203" cy="617696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B4A5BC6-2446-8AC5-5260-8ECCF7A9E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8958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8915488-E223-17DF-9E19-DBE9833FFC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64" y="5589588"/>
            <a:ext cx="1571633" cy="88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94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Méli-Mélo de Photos 33 </dc:title>
  <dc:creator>Perroquet34740</dc:creator>
  <cp:lastModifiedBy>jean-louis BEYAERT</cp:lastModifiedBy>
  <cp:revision>3</cp:revision>
  <dcterms:created xsi:type="dcterms:W3CDTF">2022-09-16T16:08:58Z</dcterms:created>
  <dcterms:modified xsi:type="dcterms:W3CDTF">2022-09-16T16:37:52Z</dcterms:modified>
</cp:coreProperties>
</file>