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9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0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249C7-4EDD-4CA5-8FD5-F39F72109A69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45EA-B4E8-4306-8450-3394D8873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0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249C7-4EDD-4CA5-8FD5-F39F72109A69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45EA-B4E8-4306-8450-3394D8873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2463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249C7-4EDD-4CA5-8FD5-F39F72109A69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45EA-B4E8-4306-8450-3394D8873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7234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249C7-4EDD-4CA5-8FD5-F39F72109A69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45EA-B4E8-4306-8450-3394D8873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1276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249C7-4EDD-4CA5-8FD5-F39F72109A69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45EA-B4E8-4306-8450-3394D8873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5001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249C7-4EDD-4CA5-8FD5-F39F72109A69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45EA-B4E8-4306-8450-3394D8873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505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249C7-4EDD-4CA5-8FD5-F39F72109A69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45EA-B4E8-4306-8450-3394D8873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5580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249C7-4EDD-4CA5-8FD5-F39F72109A69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45EA-B4E8-4306-8450-3394D8873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3962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249C7-4EDD-4CA5-8FD5-F39F72109A69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45EA-B4E8-4306-8450-3394D8873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4717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249C7-4EDD-4CA5-8FD5-F39F72109A69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45EA-B4E8-4306-8450-3394D8873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6080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249C7-4EDD-4CA5-8FD5-F39F72109A69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45EA-B4E8-4306-8450-3394D8873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176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3249C7-4EDD-4CA5-8FD5-F39F72109A69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45EA-B4E8-4306-8450-3394D8873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20965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BF4FC0-8F7F-5A08-7E7C-516F09E6C96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16403D0-6E2B-521D-0122-B9370A561C6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4E49CB7-96D3-3289-BD79-AD20B4E87F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20" y="1289089"/>
            <a:ext cx="5469255" cy="546925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50512A0-760C-AB7F-B3F7-79428A69963F}"/>
              </a:ext>
            </a:extLst>
          </p:cNvPr>
          <p:cNvSpPr/>
          <p:nvPr/>
        </p:nvSpPr>
        <p:spPr>
          <a:xfrm>
            <a:off x="1524000" y="365760"/>
            <a:ext cx="881076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MELI MELO DE PHOTOS N°32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9C9CC629-EA87-D555-2112-1FBF41D23B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12" y="6020072"/>
            <a:ext cx="25431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735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Musique pour photos.wav"/>
          </p:stSnd>
        </p:sndAc>
      </p:transition>
    </mc:Choice>
    <mc:Fallback>
      <p:transition spd="slow" advTm="5000">
        <p:fade/>
        <p:sndAc>
          <p:stSnd>
            <p:snd r:embed="rId2" name="Musique pour photo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5FFE5D-1BA9-816A-FB2B-F046A46E5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196259-BF30-45BE-9611-0DABF9CD8E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250259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C672B-159D-769B-9833-9E3D862B2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797002-60C5-8369-E1F7-13F1210CCF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463" y="-868680"/>
            <a:ext cx="7575074" cy="7575074"/>
          </a:xfrm>
        </p:spPr>
      </p:pic>
    </p:spTree>
    <p:extLst>
      <p:ext uri="{BB962C8B-B14F-4D97-AF65-F5344CB8AC3E}">
        <p14:creationId xmlns:p14="http://schemas.microsoft.com/office/powerpoint/2010/main" val="3147613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7CE972-78EF-4B0F-1DA3-41D072E7D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6725A3-CAFD-BC67-205C-62D8D5378C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980" y="-3437084"/>
            <a:ext cx="6743699" cy="10255543"/>
          </a:xfrm>
        </p:spPr>
      </p:pic>
    </p:spTree>
    <p:extLst>
      <p:ext uri="{BB962C8B-B14F-4D97-AF65-F5344CB8AC3E}">
        <p14:creationId xmlns:p14="http://schemas.microsoft.com/office/powerpoint/2010/main" val="2956144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672ED5-4CB4-3BBB-54E2-D4E8B05D6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F3C22F-B036-1D9C-1D2A-A88FBEC923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40684" cy="6740684"/>
          </a:xfrm>
        </p:spPr>
      </p:pic>
    </p:spTree>
    <p:extLst>
      <p:ext uri="{BB962C8B-B14F-4D97-AF65-F5344CB8AC3E}">
        <p14:creationId xmlns:p14="http://schemas.microsoft.com/office/powerpoint/2010/main" val="3659390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0B7F4A-6B9D-433F-05D5-DE77DAA76B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D74A08-3799-779A-E223-612008BF2D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622" y="148610"/>
            <a:ext cx="9888168" cy="6560780"/>
          </a:xfrm>
        </p:spPr>
      </p:pic>
    </p:spTree>
    <p:extLst>
      <p:ext uri="{BB962C8B-B14F-4D97-AF65-F5344CB8AC3E}">
        <p14:creationId xmlns:p14="http://schemas.microsoft.com/office/powerpoint/2010/main" val="3413822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6ADAE9-F572-84E5-6A0C-53B134B73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F39AAB-0504-0025-B039-EDC2107BF4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610" y="-375444"/>
            <a:ext cx="5923915" cy="7404894"/>
          </a:xfrm>
        </p:spPr>
      </p:pic>
    </p:spTree>
    <p:extLst>
      <p:ext uri="{BB962C8B-B14F-4D97-AF65-F5344CB8AC3E}">
        <p14:creationId xmlns:p14="http://schemas.microsoft.com/office/powerpoint/2010/main" val="2961963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64AE31-4C3D-E99A-9E2A-1106F8515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B3B415-3E05-E636-9C6E-C7752D9F68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-1643320"/>
            <a:ext cx="6332220" cy="9505323"/>
          </a:xfrm>
        </p:spPr>
      </p:pic>
    </p:spTree>
    <p:extLst>
      <p:ext uri="{BB962C8B-B14F-4D97-AF65-F5344CB8AC3E}">
        <p14:creationId xmlns:p14="http://schemas.microsoft.com/office/powerpoint/2010/main" val="1869153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C6A2B3-7AA0-D58A-3553-2E8E331C6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33DBD3-D1BF-0E76-A327-EB3CEBE504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660" y="0"/>
            <a:ext cx="5732580" cy="7156407"/>
          </a:xfrm>
        </p:spPr>
      </p:pic>
    </p:spTree>
    <p:extLst>
      <p:ext uri="{BB962C8B-B14F-4D97-AF65-F5344CB8AC3E}">
        <p14:creationId xmlns:p14="http://schemas.microsoft.com/office/powerpoint/2010/main" val="4286077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DE65A7-06D6-00B2-1DE5-6FAAA084B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9B0132-CE9B-6C16-75E5-913996534F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490" y="-378302"/>
            <a:ext cx="6240780" cy="7800976"/>
          </a:xfrm>
        </p:spPr>
      </p:pic>
    </p:spTree>
    <p:extLst>
      <p:ext uri="{BB962C8B-B14F-4D97-AF65-F5344CB8AC3E}">
        <p14:creationId xmlns:p14="http://schemas.microsoft.com/office/powerpoint/2010/main" val="3339084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3DC57B-EEE7-18CC-3AA4-F0132D43E2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266266-8053-6AC4-1B03-DD807202D6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080" y="0"/>
            <a:ext cx="5966460" cy="7060311"/>
          </a:xfrm>
        </p:spPr>
      </p:pic>
    </p:spTree>
    <p:extLst>
      <p:ext uri="{BB962C8B-B14F-4D97-AF65-F5344CB8AC3E}">
        <p14:creationId xmlns:p14="http://schemas.microsoft.com/office/powerpoint/2010/main" val="3754391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9012CE-CE8F-4701-EA11-1D9047361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E9BD61-F44D-B0CB-58BC-43B84F167A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845" y="0"/>
            <a:ext cx="5944454" cy="6766560"/>
          </a:xfrm>
        </p:spPr>
      </p:pic>
    </p:spTree>
    <p:extLst>
      <p:ext uri="{BB962C8B-B14F-4D97-AF65-F5344CB8AC3E}">
        <p14:creationId xmlns:p14="http://schemas.microsoft.com/office/powerpoint/2010/main" val="3810521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BF9846-4B6F-AC21-2B9C-FEC1CEA27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FE0E87-26DD-40A4-05B7-096C2B2216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314" y="0"/>
            <a:ext cx="6727371" cy="6727371"/>
          </a:xfrm>
        </p:spPr>
      </p:pic>
    </p:spTree>
    <p:extLst>
      <p:ext uri="{BB962C8B-B14F-4D97-AF65-F5344CB8AC3E}">
        <p14:creationId xmlns:p14="http://schemas.microsoft.com/office/powerpoint/2010/main" val="2422709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26B9A6-6AEE-3E58-C481-2BFDADD5C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E88910-12CF-7969-0D90-07F53A4124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828" y="-555171"/>
            <a:ext cx="7193915" cy="8992394"/>
          </a:xfrm>
        </p:spPr>
      </p:pic>
    </p:spTree>
    <p:extLst>
      <p:ext uri="{BB962C8B-B14F-4D97-AF65-F5344CB8AC3E}">
        <p14:creationId xmlns:p14="http://schemas.microsoft.com/office/powerpoint/2010/main" val="1765060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997BD6-AAB3-79B8-21DF-573FBB7DD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B8BA41-ACBE-784B-B3AB-BE5AF2C3EE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017" y="-506186"/>
            <a:ext cx="6304496" cy="7870372"/>
          </a:xfrm>
        </p:spPr>
      </p:pic>
    </p:spTree>
    <p:extLst>
      <p:ext uri="{BB962C8B-B14F-4D97-AF65-F5344CB8AC3E}">
        <p14:creationId xmlns:p14="http://schemas.microsoft.com/office/powerpoint/2010/main" val="2411423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486CAD-47AD-BF43-A988-AA445A492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4532FA-8E9E-34EC-9B67-B8653870F9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028" y="-217714"/>
            <a:ext cx="6871061" cy="8588828"/>
          </a:xfrm>
        </p:spPr>
      </p:pic>
    </p:spTree>
    <p:extLst>
      <p:ext uri="{BB962C8B-B14F-4D97-AF65-F5344CB8AC3E}">
        <p14:creationId xmlns:p14="http://schemas.microsoft.com/office/powerpoint/2010/main" val="2765427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1F5A8A-9D09-C736-47B0-D1251E216A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D5F09D-1379-CB1C-4C4F-EB43F753D5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714" y="-551656"/>
            <a:ext cx="6781800" cy="8477251"/>
          </a:xfrm>
        </p:spPr>
      </p:pic>
    </p:spTree>
    <p:extLst>
      <p:ext uri="{BB962C8B-B14F-4D97-AF65-F5344CB8AC3E}">
        <p14:creationId xmlns:p14="http://schemas.microsoft.com/office/powerpoint/2010/main" val="2626312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A9CE2B-85EA-8D04-9689-28BD7DD86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F990A9-B82E-4C4C-67C6-9DC78C1B95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971" y="-860558"/>
            <a:ext cx="4953000" cy="8162887"/>
          </a:xfrm>
        </p:spPr>
      </p:pic>
    </p:spTree>
    <p:extLst>
      <p:ext uri="{BB962C8B-B14F-4D97-AF65-F5344CB8AC3E}">
        <p14:creationId xmlns:p14="http://schemas.microsoft.com/office/powerpoint/2010/main" val="3404831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3B467-65AB-CCAC-B372-E0369A885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CEFE07-7F63-21E5-AB5E-E1E7133522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3709" y="87047"/>
            <a:ext cx="4583747" cy="6683906"/>
          </a:xfrm>
        </p:spPr>
      </p:pic>
    </p:spTree>
    <p:extLst>
      <p:ext uri="{BB962C8B-B14F-4D97-AF65-F5344CB8AC3E}">
        <p14:creationId xmlns:p14="http://schemas.microsoft.com/office/powerpoint/2010/main" val="965160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629DAA-0A54-4FAD-7687-010E56493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016F7F-E14C-7BF1-C149-F0BF55DF3E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300" y="-337458"/>
            <a:ext cx="5449060" cy="7195457"/>
          </a:xfrm>
        </p:spPr>
      </p:pic>
    </p:spTree>
    <p:extLst>
      <p:ext uri="{BB962C8B-B14F-4D97-AF65-F5344CB8AC3E}">
        <p14:creationId xmlns:p14="http://schemas.microsoft.com/office/powerpoint/2010/main" val="3796824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A92214-9C8E-5F4E-C135-A9783ABBE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9BE397-603A-557F-C373-9C476D2D9F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159" y="-163286"/>
            <a:ext cx="5965371" cy="7456714"/>
          </a:xfrm>
        </p:spPr>
      </p:pic>
    </p:spTree>
    <p:extLst>
      <p:ext uri="{BB962C8B-B14F-4D97-AF65-F5344CB8AC3E}">
        <p14:creationId xmlns:p14="http://schemas.microsoft.com/office/powerpoint/2010/main" val="3979021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0943F0-F493-C272-77CE-BFEDA6B12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200936A-10B5-E302-E895-39CF4C9978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966" y="-835706"/>
            <a:ext cx="6217919" cy="7772400"/>
          </a:xfrm>
        </p:spPr>
      </p:pic>
    </p:spTree>
    <p:extLst>
      <p:ext uri="{BB962C8B-B14F-4D97-AF65-F5344CB8AC3E}">
        <p14:creationId xmlns:p14="http://schemas.microsoft.com/office/powerpoint/2010/main" val="3004477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D0C364-A868-1E9D-0C1B-34E5E3736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ECBD67-D593-54DF-4D2D-88CF09B433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210" y="0"/>
            <a:ext cx="5936454" cy="6858000"/>
          </a:xfrm>
        </p:spPr>
      </p:pic>
    </p:spTree>
    <p:extLst>
      <p:ext uri="{BB962C8B-B14F-4D97-AF65-F5344CB8AC3E}">
        <p14:creationId xmlns:p14="http://schemas.microsoft.com/office/powerpoint/2010/main" val="3225694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910716-2998-56F7-677F-E48E76CC8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F2AAD3-18D6-5220-4E18-46AF401DD3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199" y="228600"/>
            <a:ext cx="7194352" cy="9592471"/>
          </a:xfrm>
        </p:spPr>
      </p:pic>
    </p:spTree>
    <p:extLst>
      <p:ext uri="{BB962C8B-B14F-4D97-AF65-F5344CB8AC3E}">
        <p14:creationId xmlns:p14="http://schemas.microsoft.com/office/powerpoint/2010/main" val="659069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D19849-E2B7-EA98-A559-FF1AB9814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EF31B7-9FB4-8C4F-2B0A-B14FD8B3A5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029" y="0"/>
            <a:ext cx="5572851" cy="6966064"/>
          </a:xfrm>
        </p:spPr>
      </p:pic>
    </p:spTree>
    <p:extLst>
      <p:ext uri="{BB962C8B-B14F-4D97-AF65-F5344CB8AC3E}">
        <p14:creationId xmlns:p14="http://schemas.microsoft.com/office/powerpoint/2010/main" val="2743640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19402C-1401-2B80-3E7D-54DD57D66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DB7883-FA91-E1A3-701F-6620D44582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514" y="0"/>
            <a:ext cx="4842577" cy="7254660"/>
          </a:xfrm>
        </p:spPr>
      </p:pic>
    </p:spTree>
    <p:extLst>
      <p:ext uri="{BB962C8B-B14F-4D97-AF65-F5344CB8AC3E}">
        <p14:creationId xmlns:p14="http://schemas.microsoft.com/office/powerpoint/2010/main" val="3111189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F5F1B0-636B-A3E8-4A52-B7B3688B0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FD4E3A-44A5-3609-CE30-48EE7FE3C4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428" y="-1244957"/>
            <a:ext cx="7119257" cy="10768196"/>
          </a:xfrm>
        </p:spPr>
      </p:pic>
    </p:spTree>
    <p:extLst>
      <p:ext uri="{BB962C8B-B14F-4D97-AF65-F5344CB8AC3E}">
        <p14:creationId xmlns:p14="http://schemas.microsoft.com/office/powerpoint/2010/main" val="3069954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93C5CD-842D-1B41-B1ED-37161AAAB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1E6C4C-C623-4601-5369-82A9854E66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434" y="0"/>
            <a:ext cx="5808616" cy="7260771"/>
          </a:xfrm>
        </p:spPr>
      </p:pic>
    </p:spTree>
    <p:extLst>
      <p:ext uri="{BB962C8B-B14F-4D97-AF65-F5344CB8AC3E}">
        <p14:creationId xmlns:p14="http://schemas.microsoft.com/office/powerpoint/2010/main" val="349042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9F4A1C-763E-7EBB-0F9B-6D1482FCA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CE5AF0-D29D-3D08-D58B-EFD8DB98F4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857" y="-1288506"/>
            <a:ext cx="5138057" cy="9435012"/>
          </a:xfrm>
        </p:spPr>
      </p:pic>
    </p:spTree>
    <p:extLst>
      <p:ext uri="{BB962C8B-B14F-4D97-AF65-F5344CB8AC3E}">
        <p14:creationId xmlns:p14="http://schemas.microsoft.com/office/powerpoint/2010/main" val="1012739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B18BAB-2000-310D-9DA6-1BA70BB8D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51D592-288F-2B42-0ADF-5F09C21F52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359" y="0"/>
            <a:ext cx="7203383" cy="6724866"/>
          </a:xfrm>
        </p:spPr>
      </p:pic>
    </p:spTree>
    <p:extLst>
      <p:ext uri="{BB962C8B-B14F-4D97-AF65-F5344CB8AC3E}">
        <p14:creationId xmlns:p14="http://schemas.microsoft.com/office/powerpoint/2010/main" val="185544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86BC96-1785-8735-C9D5-AE4C1D189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187125-EF78-34F3-E1CB-6FD792A91A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887" y="0"/>
            <a:ext cx="6702113" cy="8936151"/>
          </a:xfrm>
        </p:spPr>
      </p:pic>
    </p:spTree>
    <p:extLst>
      <p:ext uri="{BB962C8B-B14F-4D97-AF65-F5344CB8AC3E}">
        <p14:creationId xmlns:p14="http://schemas.microsoft.com/office/powerpoint/2010/main" val="3559571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49FD3A-7BBF-95D8-EE48-6265BD54D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98C633-5958-8D3E-878A-5CB4D1FB82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394" y="-381000"/>
            <a:ext cx="7653291" cy="9566616"/>
          </a:xfrm>
        </p:spPr>
      </p:pic>
    </p:spTree>
    <p:extLst>
      <p:ext uri="{BB962C8B-B14F-4D97-AF65-F5344CB8AC3E}">
        <p14:creationId xmlns:p14="http://schemas.microsoft.com/office/powerpoint/2010/main" val="2433886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E09B3B-1982-AA17-C9FE-F837BEF69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6380E6-8ED2-FB37-544B-89C2354ECD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-295602"/>
            <a:ext cx="5257800" cy="7901308"/>
          </a:xfrm>
        </p:spPr>
      </p:pic>
    </p:spTree>
    <p:extLst>
      <p:ext uri="{BB962C8B-B14F-4D97-AF65-F5344CB8AC3E}">
        <p14:creationId xmlns:p14="http://schemas.microsoft.com/office/powerpoint/2010/main" val="2384253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878B0-3AC9-A381-FCF3-8A1C637FF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FF5743-944A-57DF-48F1-7610D17035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105" y="-1048147"/>
            <a:ext cx="8954294" cy="8954294"/>
          </a:xfrm>
        </p:spPr>
      </p:pic>
    </p:spTree>
    <p:extLst>
      <p:ext uri="{BB962C8B-B14F-4D97-AF65-F5344CB8AC3E}">
        <p14:creationId xmlns:p14="http://schemas.microsoft.com/office/powerpoint/2010/main" val="4171031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75A0C4-8595-1870-5E9D-4FBC63C04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0CC6CF-E7EC-EE8A-C659-6A82B36621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743" y="-1389616"/>
            <a:ext cx="6585857" cy="9461960"/>
          </a:xfrm>
        </p:spPr>
      </p:pic>
    </p:spTree>
    <p:extLst>
      <p:ext uri="{BB962C8B-B14F-4D97-AF65-F5344CB8AC3E}">
        <p14:creationId xmlns:p14="http://schemas.microsoft.com/office/powerpoint/2010/main" val="3236021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B72D54-A714-7BE8-447F-E0E5B4714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8228C4-B5D8-0B35-F994-9C14608815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572" y="-1181571"/>
            <a:ext cx="7032171" cy="8801676"/>
          </a:xfrm>
        </p:spPr>
      </p:pic>
    </p:spTree>
    <p:extLst>
      <p:ext uri="{BB962C8B-B14F-4D97-AF65-F5344CB8AC3E}">
        <p14:creationId xmlns:p14="http://schemas.microsoft.com/office/powerpoint/2010/main" val="4023266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B4D238-C529-9F2D-8E42-0F27114AC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10BDE4-A704-5BC8-8898-D1E281F294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143" y="-185057"/>
            <a:ext cx="7648008" cy="7648008"/>
          </a:xfrm>
        </p:spPr>
      </p:pic>
    </p:spTree>
    <p:extLst>
      <p:ext uri="{BB962C8B-B14F-4D97-AF65-F5344CB8AC3E}">
        <p14:creationId xmlns:p14="http://schemas.microsoft.com/office/powerpoint/2010/main" val="2777921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0B58C1-7C1D-DA90-85EC-62E4B43CD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DDF04A-DA2E-E4B3-8554-E0396ACAFC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6629" y="-663398"/>
            <a:ext cx="6531428" cy="9896103"/>
          </a:xfrm>
        </p:spPr>
      </p:pic>
    </p:spTree>
    <p:extLst>
      <p:ext uri="{BB962C8B-B14F-4D97-AF65-F5344CB8AC3E}">
        <p14:creationId xmlns:p14="http://schemas.microsoft.com/office/powerpoint/2010/main" val="47276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030748-78ED-B038-0DA3-74F93F243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65018A-291A-1723-26CA-4FDCC5ED35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392" y="0"/>
            <a:ext cx="6907780" cy="6907780"/>
          </a:xfrm>
        </p:spPr>
      </p:pic>
    </p:spTree>
    <p:extLst>
      <p:ext uri="{BB962C8B-B14F-4D97-AF65-F5344CB8AC3E}">
        <p14:creationId xmlns:p14="http://schemas.microsoft.com/office/powerpoint/2010/main" val="1535290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CE5828-246A-2B1F-6C09-15AC701AF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90AAB8-731A-17D9-8852-C171501EAE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199" y="85157"/>
            <a:ext cx="5497286" cy="6871608"/>
          </a:xfrm>
        </p:spPr>
      </p:pic>
    </p:spTree>
    <p:extLst>
      <p:ext uri="{BB962C8B-B14F-4D97-AF65-F5344CB8AC3E}">
        <p14:creationId xmlns:p14="http://schemas.microsoft.com/office/powerpoint/2010/main" val="3922488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C0767F-AECC-2314-530D-99F07BDDF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3EF42B-10DB-B533-8A43-3070401617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360" y="-190501"/>
            <a:ext cx="5878251" cy="7434943"/>
          </a:xfrm>
        </p:spPr>
      </p:pic>
    </p:spTree>
    <p:extLst>
      <p:ext uri="{BB962C8B-B14F-4D97-AF65-F5344CB8AC3E}">
        <p14:creationId xmlns:p14="http://schemas.microsoft.com/office/powerpoint/2010/main" val="3179863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293D6F-8079-92FC-F585-FFFCF2DD9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8472C7-EA47-741F-FBFB-322086D0F9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265" y="0"/>
            <a:ext cx="6068020" cy="8090694"/>
          </a:xfrm>
        </p:spPr>
      </p:pic>
    </p:spTree>
    <p:extLst>
      <p:ext uri="{BB962C8B-B14F-4D97-AF65-F5344CB8AC3E}">
        <p14:creationId xmlns:p14="http://schemas.microsoft.com/office/powerpoint/2010/main" val="852722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2BEDB4-237A-33E0-1CD5-53512A8983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B9DEB1-AA2E-9553-7BFE-CF1F6B8E83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928" y="-1197428"/>
            <a:ext cx="5842529" cy="8763794"/>
          </a:xfrm>
        </p:spPr>
      </p:pic>
    </p:spTree>
    <p:extLst>
      <p:ext uri="{BB962C8B-B14F-4D97-AF65-F5344CB8AC3E}">
        <p14:creationId xmlns:p14="http://schemas.microsoft.com/office/powerpoint/2010/main" val="443565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9ED71F-478D-B499-325A-07D557EC2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76C6F9-1277-2A35-A751-F2B5AC2C0D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358" y="-76200"/>
            <a:ext cx="5742842" cy="8391369"/>
          </a:xfrm>
        </p:spPr>
      </p:pic>
    </p:spTree>
    <p:extLst>
      <p:ext uri="{BB962C8B-B14F-4D97-AF65-F5344CB8AC3E}">
        <p14:creationId xmlns:p14="http://schemas.microsoft.com/office/powerpoint/2010/main" val="2777300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DF4546-1E2A-9340-C13F-A86D0496A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015764-D09D-A601-1BA7-DF99CA3526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391" y="0"/>
            <a:ext cx="8196943" cy="8196943"/>
          </a:xfrm>
        </p:spPr>
      </p:pic>
    </p:spTree>
    <p:extLst>
      <p:ext uri="{BB962C8B-B14F-4D97-AF65-F5344CB8AC3E}">
        <p14:creationId xmlns:p14="http://schemas.microsoft.com/office/powerpoint/2010/main" val="1616552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AB646B-DD63-E78B-8D36-761B94E00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82FDA7-B9D4-FBF9-5636-27C77335E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751" y="-1240971"/>
            <a:ext cx="7592677" cy="11533639"/>
          </a:xfrm>
        </p:spPr>
      </p:pic>
    </p:spTree>
    <p:extLst>
      <p:ext uri="{BB962C8B-B14F-4D97-AF65-F5344CB8AC3E}">
        <p14:creationId xmlns:p14="http://schemas.microsoft.com/office/powerpoint/2010/main" val="48895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225F9C-6DF9-4BC8-A237-154A3F85D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1047B9-1F3F-7416-B62E-8E325BB44C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937" y="-576944"/>
            <a:ext cx="5075025" cy="7434943"/>
          </a:xfrm>
        </p:spPr>
      </p:pic>
    </p:spTree>
    <p:extLst>
      <p:ext uri="{BB962C8B-B14F-4D97-AF65-F5344CB8AC3E}">
        <p14:creationId xmlns:p14="http://schemas.microsoft.com/office/powerpoint/2010/main" val="42748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A77A7B-D6A7-F641-3551-58E31E898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3AB906-96B5-CE97-3749-9DEB89C8D9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06" y="-2499066"/>
            <a:ext cx="9357066" cy="9357066"/>
          </a:xfrm>
        </p:spPr>
      </p:pic>
    </p:spTree>
    <p:extLst>
      <p:ext uri="{BB962C8B-B14F-4D97-AF65-F5344CB8AC3E}">
        <p14:creationId xmlns:p14="http://schemas.microsoft.com/office/powerpoint/2010/main" val="1563424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0F4145-3168-5949-4C15-B14CB32F4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B228D3-AF54-9444-F4E9-AA54E23722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106" y="0"/>
            <a:ext cx="7234351" cy="7234351"/>
          </a:xfrm>
        </p:spPr>
      </p:pic>
    </p:spTree>
    <p:extLst>
      <p:ext uri="{BB962C8B-B14F-4D97-AF65-F5344CB8AC3E}">
        <p14:creationId xmlns:p14="http://schemas.microsoft.com/office/powerpoint/2010/main" val="1621900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68674C-DB1B-5FC7-D96D-DF2C1E3B5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FC65D5-AF6A-03A9-E4DF-1355C4CC24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573" y="-1174864"/>
            <a:ext cx="6739798" cy="842474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2B19BA1-D2DE-8F3E-9BEE-4C169FFDE0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8744" y="554037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67EFB9A-1587-0BF5-C043-0BDAB97A58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14" y="5652293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757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Méli mélo de photos N°32 - Perroquet34740</dc:title>
  <dc:creator>Perroquet34740</dc:creator>
  <cp:lastModifiedBy>jean-louis BEYAERT</cp:lastModifiedBy>
  <cp:revision>2</cp:revision>
  <dcterms:created xsi:type="dcterms:W3CDTF">2022-07-28T18:26:37Z</dcterms:created>
  <dcterms:modified xsi:type="dcterms:W3CDTF">2022-07-28T19:42:26Z</dcterms:modified>
</cp:coreProperties>
</file>