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  <p:sldId id="269" r:id="rId9"/>
    <p:sldId id="263" r:id="rId10"/>
    <p:sldId id="264" r:id="rId11"/>
    <p:sldId id="265" r:id="rId12"/>
    <p:sldId id="266" r:id="rId13"/>
    <p:sldId id="273" r:id="rId14"/>
    <p:sldId id="267" r:id="rId15"/>
    <p:sldId id="270" r:id="rId16"/>
    <p:sldId id="271" r:id="rId17"/>
    <p:sldId id="268" r:id="rId18"/>
    <p:sldId id="272" r:id="rId19"/>
    <p:sldId id="274" r:id="rId20"/>
    <p:sldId id="275" r:id="rId21"/>
    <p:sldId id="276" r:id="rId22"/>
    <p:sldId id="277" r:id="rId23"/>
    <p:sldId id="283" r:id="rId24"/>
    <p:sldId id="278" r:id="rId25"/>
    <p:sldId id="279" r:id="rId26"/>
    <p:sldId id="280" r:id="rId27"/>
    <p:sldId id="281" r:id="rId28"/>
    <p:sldId id="282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51" d="100"/>
          <a:sy n="51" d="100"/>
        </p:scale>
        <p:origin x="76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7F64C-A69D-437E-B4CF-FBE5E1C11C7B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32D26-A190-4C60-AECF-623E363CF4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39118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7F64C-A69D-437E-B4CF-FBE5E1C11C7B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32D26-A190-4C60-AECF-623E363CF4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56235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7F64C-A69D-437E-B4CF-FBE5E1C11C7B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32D26-A190-4C60-AECF-623E363CF4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9740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7F64C-A69D-437E-B4CF-FBE5E1C11C7B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32D26-A190-4C60-AECF-623E363CF4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80059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7F64C-A69D-437E-B4CF-FBE5E1C11C7B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32D26-A190-4C60-AECF-623E363CF4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7302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7F64C-A69D-437E-B4CF-FBE5E1C11C7B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32D26-A190-4C60-AECF-623E363CF4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12844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7F64C-A69D-437E-B4CF-FBE5E1C11C7B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32D26-A190-4C60-AECF-623E363CF4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63155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7F64C-A69D-437E-B4CF-FBE5E1C11C7B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32D26-A190-4C60-AECF-623E363CF4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55755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7F64C-A69D-437E-B4CF-FBE5E1C11C7B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32D26-A190-4C60-AECF-623E363CF4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06718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7F64C-A69D-437E-B4CF-FBE5E1C11C7B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32D26-A190-4C60-AECF-623E363CF4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17795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7F64C-A69D-437E-B4CF-FBE5E1C11C7B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32D26-A190-4C60-AECF-623E363CF4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50225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fr-FR"/>
              <a:t>Cliquez pour 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7F64C-A69D-437E-B4CF-FBE5E1C11C7B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32D26-A190-4C60-AECF-623E363CF461}" type="slidenum">
              <a:rPr lang="fr-FR" smtClean="0"/>
              <a:t>‹N°›</a:t>
            </a:fld>
            <a:endParaRPr lang="fr-FR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91825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7F64C-A69D-437E-B4CF-FBE5E1C11C7B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32D26-A190-4C60-AECF-623E363CF4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2234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7F64C-A69D-437E-B4CF-FBE5E1C11C7B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32D26-A190-4C60-AECF-623E363CF4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28372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7F64C-A69D-437E-B4CF-FBE5E1C11C7B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32D26-A190-4C60-AECF-623E363CF4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1322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7F64C-A69D-437E-B4CF-FBE5E1C11C7B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32D26-A190-4C60-AECF-623E363CF4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21778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7F64C-A69D-437E-B4CF-FBE5E1C11C7B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32D26-A190-4C60-AECF-623E363CF4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59918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FF77F64C-A69D-437E-B4CF-FBE5E1C11C7B}" type="datetimeFigureOut">
              <a:rPr lang="fr-FR" smtClean="0"/>
              <a:t>17/05/2022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A32D26-A190-4C60-AECF-623E363CF4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877083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7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1.png"/><Relationship Id="rId4" Type="http://schemas.openxmlformats.org/officeDocument/2006/relationships/image" Target="../media/image20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ECF7DE-FEF1-4677-AC0D-BA77C0CB8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11187C8-221A-40DC-8125-D2B6FAA4495A}"/>
              </a:ext>
            </a:extLst>
          </p:cNvPr>
          <p:cNvSpPr/>
          <p:nvPr/>
        </p:nvSpPr>
        <p:spPr>
          <a:xfrm>
            <a:off x="405115" y="462987"/>
            <a:ext cx="105156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MELI - MELO DE PHOTOS N</a:t>
            </a:r>
            <a:r>
              <a:rPr lang="fr-FR" sz="5400" b="1" cap="none" spc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°31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34307BD6-DC4C-405B-9E09-8871BA006D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1166" y="1469378"/>
            <a:ext cx="7925207" cy="5334274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B59F308B-66B9-4A71-87EE-9FCDBD41A5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2655" y="4169296"/>
            <a:ext cx="3652051" cy="244124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CA83719C-4206-4908-A36B-A1AB30A965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9323" y="2560108"/>
            <a:ext cx="1138717" cy="852614"/>
          </a:xfrm>
          <a:prstGeom prst="rect">
            <a:avLst/>
          </a:prstGeom>
        </p:spPr>
      </p:pic>
      <p:sp>
        <p:nvSpPr>
          <p:cNvPr id="8" name="Espace réservé du contenu 7">
            <a:extLst>
              <a:ext uri="{FF2B5EF4-FFF2-40B4-BE49-F238E27FC236}">
                <a16:creationId xmlns:a16="http://schemas.microsoft.com/office/drawing/2014/main" id="{C2A67713-C0FF-4340-A9D6-C3ED1845D0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47987" y="0"/>
            <a:ext cx="1901866" cy="6248399"/>
          </a:xfrm>
        </p:spPr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170609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  <p:sndAc>
          <p:stSnd loop="1">
            <p:snd r:embed="rId2" name="Musique Guitare 2.wav"/>
          </p:stSnd>
        </p:sndAc>
      </p:transition>
    </mc:Choice>
    <mc:Fallback xmlns="">
      <p:transition spd="slow" advClick="0" advTm="5000">
        <p:fade/>
        <p:sndAc>
          <p:stSnd loop="1">
            <p:snd r:embed="rId5" name="Musique Guitare 2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AB8BE0-EF55-4642-AF49-682C6F22D78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C925C53-2AEF-4586-B388-C0B824B546E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42A9340D-6E21-4293-9D1C-737CFA88ED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6726" y="0"/>
            <a:ext cx="55185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0190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69886A-C46D-4FD5-A10C-4F80DD4EA9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88B45B-5648-46D7-91F1-FABEB68C80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9938" y="-18325"/>
            <a:ext cx="5403833" cy="6754791"/>
          </a:xfrm>
        </p:spPr>
      </p:pic>
    </p:spTree>
    <p:extLst>
      <p:ext uri="{BB962C8B-B14F-4D97-AF65-F5344CB8AC3E}">
        <p14:creationId xmlns:p14="http://schemas.microsoft.com/office/powerpoint/2010/main" val="10403807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30304B-6083-4312-B5E9-526FBCB6C3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35685C-C23E-4448-A4B9-6F29C36896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36925274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5E019F-F6A7-4912-8437-3506A831E2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6A1DA9-8010-4A07-9ED4-03C4AE520E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1948" y="0"/>
            <a:ext cx="5611271" cy="6795399"/>
          </a:xfrm>
        </p:spPr>
      </p:pic>
    </p:spTree>
    <p:extLst>
      <p:ext uri="{BB962C8B-B14F-4D97-AF65-F5344CB8AC3E}">
        <p14:creationId xmlns:p14="http://schemas.microsoft.com/office/powerpoint/2010/main" val="34603457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34DBDE-B2AB-427F-8A73-397E27EC09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ECF94B-49DA-4D38-BBF7-50B32EB35D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180" y="156487"/>
            <a:ext cx="8715737" cy="6545026"/>
          </a:xfrm>
        </p:spPr>
      </p:pic>
    </p:spTree>
    <p:extLst>
      <p:ext uri="{BB962C8B-B14F-4D97-AF65-F5344CB8AC3E}">
        <p14:creationId xmlns:p14="http://schemas.microsoft.com/office/powerpoint/2010/main" val="38492119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6B510A-9205-4BD4-820A-83A7D2895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CB5D7F2B-EAEC-4E80-B12C-DC00F23ED3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7782" y="0"/>
            <a:ext cx="5421656" cy="6939722"/>
          </a:xfrm>
        </p:spPr>
      </p:pic>
    </p:spTree>
    <p:extLst>
      <p:ext uri="{BB962C8B-B14F-4D97-AF65-F5344CB8AC3E}">
        <p14:creationId xmlns:p14="http://schemas.microsoft.com/office/powerpoint/2010/main" val="21251850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C1BD82-D4AC-415E-AFA6-C0052DC95C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D83701-35B4-4319-B974-3480817BA6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5058" y="90034"/>
            <a:ext cx="5266197" cy="6767966"/>
          </a:xfrm>
        </p:spPr>
      </p:pic>
    </p:spTree>
    <p:extLst>
      <p:ext uri="{BB962C8B-B14F-4D97-AF65-F5344CB8AC3E}">
        <p14:creationId xmlns:p14="http://schemas.microsoft.com/office/powerpoint/2010/main" val="6470688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BD4EAF-07BC-40F9-AE7E-4D845C8D04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8407A9-6AC9-4184-A578-D162FB5DA3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6820" y="27318"/>
            <a:ext cx="5428527" cy="6785659"/>
          </a:xfrm>
        </p:spPr>
      </p:pic>
    </p:spTree>
    <p:extLst>
      <p:ext uri="{BB962C8B-B14F-4D97-AF65-F5344CB8AC3E}">
        <p14:creationId xmlns:p14="http://schemas.microsoft.com/office/powerpoint/2010/main" val="35849532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484F92-E4EB-48CC-A6CE-5EFF590DEF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6C808D-994C-4D03-A697-B956AAE0F1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9500" y="-44902"/>
            <a:ext cx="5613720" cy="6869562"/>
          </a:xfrm>
        </p:spPr>
      </p:pic>
    </p:spTree>
    <p:extLst>
      <p:ext uri="{BB962C8B-B14F-4D97-AF65-F5344CB8AC3E}">
        <p14:creationId xmlns:p14="http://schemas.microsoft.com/office/powerpoint/2010/main" val="40221494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50E60A-D838-40A3-8A45-48E06A3B8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19F940-5B40-4677-8B14-51F097F699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0993" y="74657"/>
            <a:ext cx="5590571" cy="6708686"/>
          </a:xfrm>
        </p:spPr>
      </p:pic>
    </p:spTree>
    <p:extLst>
      <p:ext uri="{BB962C8B-B14F-4D97-AF65-F5344CB8AC3E}">
        <p14:creationId xmlns:p14="http://schemas.microsoft.com/office/powerpoint/2010/main" val="40055456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33B37D-8AF3-4C32-8E93-886CB07F9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EDCC77-17FB-4897-B439-CA2FB78A33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6916" y="166371"/>
            <a:ext cx="8773609" cy="6525257"/>
          </a:xfrm>
        </p:spPr>
      </p:pic>
    </p:spTree>
    <p:extLst>
      <p:ext uri="{BB962C8B-B14F-4D97-AF65-F5344CB8AC3E}">
        <p14:creationId xmlns:p14="http://schemas.microsoft.com/office/powerpoint/2010/main" val="5727320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47D6FC-84FD-4667-A64D-DE5BA5EE96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E2E701-9AE2-47E8-A5A3-4D51BE84A0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1166" y="452718"/>
            <a:ext cx="8306343" cy="6229758"/>
          </a:xfrm>
        </p:spPr>
      </p:pic>
    </p:spTree>
    <p:extLst>
      <p:ext uri="{BB962C8B-B14F-4D97-AF65-F5344CB8AC3E}">
        <p14:creationId xmlns:p14="http://schemas.microsoft.com/office/powerpoint/2010/main" val="794442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94F61F-ADFB-4F6E-AA9F-39908E6207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4BDCCA44-6CC0-4E85-BF55-59895B2139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8220" y="-22694"/>
            <a:ext cx="5779724" cy="7210572"/>
          </a:xfrm>
        </p:spPr>
      </p:pic>
      <p:pic>
        <p:nvPicPr>
          <p:cNvPr id="10" name="Guitare 1">
            <a:hlinkClick r:id="" action="ppaction://media"/>
            <a:extLst>
              <a:ext uri="{FF2B5EF4-FFF2-40B4-BE49-F238E27FC236}">
                <a16:creationId xmlns:a16="http://schemas.microsoft.com/office/drawing/2014/main" id="{690CC699-F69D-4CE3-986D-389F14E6DC8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9900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025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137631-BFC9-4B55-B74E-8AD18046F2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C25319-1FC2-422B-87F4-04BAE590A7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8354" y="1885"/>
            <a:ext cx="5175292" cy="6900391"/>
          </a:xfrm>
        </p:spPr>
      </p:pic>
    </p:spTree>
    <p:extLst>
      <p:ext uri="{BB962C8B-B14F-4D97-AF65-F5344CB8AC3E}">
        <p14:creationId xmlns:p14="http://schemas.microsoft.com/office/powerpoint/2010/main" val="3839533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29190E-6BEC-43BD-8FBC-4D47215F1C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3B2ABA-E13A-4EBE-9226-BBEC16B44D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598" y="0"/>
            <a:ext cx="6139369" cy="6874693"/>
          </a:xfrm>
        </p:spPr>
      </p:pic>
    </p:spTree>
    <p:extLst>
      <p:ext uri="{BB962C8B-B14F-4D97-AF65-F5344CB8AC3E}">
        <p14:creationId xmlns:p14="http://schemas.microsoft.com/office/powerpoint/2010/main" val="36467029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7991E7-99B5-47A1-BD96-A42A6DFA7F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155B2C41-4EDE-40CB-B0FE-8A9DB9C61D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6782" y="-43775"/>
            <a:ext cx="5556438" cy="6945549"/>
          </a:xfrm>
        </p:spPr>
      </p:pic>
    </p:spTree>
    <p:extLst>
      <p:ext uri="{BB962C8B-B14F-4D97-AF65-F5344CB8AC3E}">
        <p14:creationId xmlns:p14="http://schemas.microsoft.com/office/powerpoint/2010/main" val="33616380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8A9D29-D554-48F8-B064-457E2B789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" name="Espace réservé du contenu 12">
            <a:extLst>
              <a:ext uri="{FF2B5EF4-FFF2-40B4-BE49-F238E27FC236}">
                <a16:creationId xmlns:a16="http://schemas.microsoft.com/office/drawing/2014/main" id="{1D9A5C86-A558-495A-A087-98E305DC95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1166" y="452718"/>
            <a:ext cx="8244611" cy="6183458"/>
          </a:xfrm>
        </p:spPr>
      </p:pic>
    </p:spTree>
    <p:extLst>
      <p:ext uri="{BB962C8B-B14F-4D97-AF65-F5344CB8AC3E}">
        <p14:creationId xmlns:p14="http://schemas.microsoft.com/office/powerpoint/2010/main" val="33284330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C517DA-9FE1-4942-B2BD-214E4E9042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515B3D-BF8A-4C16-B74F-B02D8F2946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8185" y="609600"/>
            <a:ext cx="7792649" cy="5795682"/>
          </a:xfrm>
        </p:spPr>
      </p:pic>
    </p:spTree>
    <p:extLst>
      <p:ext uri="{BB962C8B-B14F-4D97-AF65-F5344CB8AC3E}">
        <p14:creationId xmlns:p14="http://schemas.microsoft.com/office/powerpoint/2010/main" val="23270100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6B4CDF-EE2D-42C4-82BF-E28CB3194E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91CA19-8C61-4366-B387-160B53DE8A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8110" y="452718"/>
            <a:ext cx="8302724" cy="6156901"/>
          </a:xfrm>
        </p:spPr>
      </p:pic>
    </p:spTree>
    <p:extLst>
      <p:ext uri="{BB962C8B-B14F-4D97-AF65-F5344CB8AC3E}">
        <p14:creationId xmlns:p14="http://schemas.microsoft.com/office/powerpoint/2010/main" val="12381938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D1A0E7-1750-4519-B625-CB2C9002E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5020BE-8649-4C71-9056-36CF749916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6162" y="337288"/>
            <a:ext cx="8694283" cy="6520712"/>
          </a:xfrm>
        </p:spPr>
      </p:pic>
    </p:spTree>
    <p:extLst>
      <p:ext uri="{BB962C8B-B14F-4D97-AF65-F5344CB8AC3E}">
        <p14:creationId xmlns:p14="http://schemas.microsoft.com/office/powerpoint/2010/main" val="2767057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9E15A4-B73F-4144-BB03-8D324D2A9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C90D2B-50FD-4F0C-B853-64F7637492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7714" y="355286"/>
            <a:ext cx="8196571" cy="6147428"/>
          </a:xfrm>
        </p:spPr>
      </p:pic>
    </p:spTree>
    <p:extLst>
      <p:ext uri="{BB962C8B-B14F-4D97-AF65-F5344CB8AC3E}">
        <p14:creationId xmlns:p14="http://schemas.microsoft.com/office/powerpoint/2010/main" val="27052529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424D33-93EA-4DC5-9B4E-73070A3363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4D3742-C353-4F4F-9519-8FA78F70CE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371" y="-289367"/>
            <a:ext cx="5295758" cy="8416833"/>
          </a:xfrm>
        </p:spPr>
      </p:pic>
    </p:spTree>
    <p:extLst>
      <p:ext uri="{BB962C8B-B14F-4D97-AF65-F5344CB8AC3E}">
        <p14:creationId xmlns:p14="http://schemas.microsoft.com/office/powerpoint/2010/main" val="14720465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32138B-7E3E-4088-89F0-F44A792E8C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D89A53-556B-4238-98C0-DB3E84DF91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4081" y="115746"/>
            <a:ext cx="6025910" cy="7517706"/>
          </a:xfrm>
        </p:spPr>
      </p:pic>
    </p:spTree>
    <p:extLst>
      <p:ext uri="{BB962C8B-B14F-4D97-AF65-F5344CB8AC3E}">
        <p14:creationId xmlns:p14="http://schemas.microsoft.com/office/powerpoint/2010/main" val="22870519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95AEC1-55DD-408B-BDD4-361C8BC678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288316-B19B-4E4F-AF25-734C3A511F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3131" y="0"/>
            <a:ext cx="5745738" cy="7448180"/>
          </a:xfrm>
        </p:spPr>
      </p:pic>
    </p:spTree>
    <p:extLst>
      <p:ext uri="{BB962C8B-B14F-4D97-AF65-F5344CB8AC3E}">
        <p14:creationId xmlns:p14="http://schemas.microsoft.com/office/powerpoint/2010/main" val="36444818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5B9236-D9A9-444E-A3D9-F4853B8449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FF6A31-71D1-4EB4-BD10-1F69913D55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754" y="-648182"/>
            <a:ext cx="5782397" cy="8673598"/>
          </a:xfrm>
        </p:spPr>
      </p:pic>
    </p:spTree>
    <p:extLst>
      <p:ext uri="{BB962C8B-B14F-4D97-AF65-F5344CB8AC3E}">
        <p14:creationId xmlns:p14="http://schemas.microsoft.com/office/powerpoint/2010/main" val="16649059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95E859-C40C-41A9-AAB5-1792433885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A34D26-69EA-4C04-A684-719E256D23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0967" y="231553"/>
            <a:ext cx="8530065" cy="6394894"/>
          </a:xfrm>
        </p:spPr>
      </p:pic>
    </p:spTree>
    <p:extLst>
      <p:ext uri="{BB962C8B-B14F-4D97-AF65-F5344CB8AC3E}">
        <p14:creationId xmlns:p14="http://schemas.microsoft.com/office/powerpoint/2010/main" val="2698833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4072BA-45AC-498D-A96A-6027417D1D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BEA39D-063D-4925-9155-AC08AF6028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328" y="250461"/>
            <a:ext cx="8476103" cy="6357077"/>
          </a:xfrm>
        </p:spPr>
      </p:pic>
    </p:spTree>
    <p:extLst>
      <p:ext uri="{BB962C8B-B14F-4D97-AF65-F5344CB8AC3E}">
        <p14:creationId xmlns:p14="http://schemas.microsoft.com/office/powerpoint/2010/main" val="15908010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6CA3EE-D1FB-4097-ACB6-9D35A4B7FC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C6008B-6003-414E-87FF-976BA593D6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5248" y="-162046"/>
            <a:ext cx="5817810" cy="9832766"/>
          </a:xfrm>
        </p:spPr>
      </p:pic>
    </p:spTree>
    <p:extLst>
      <p:ext uri="{BB962C8B-B14F-4D97-AF65-F5344CB8AC3E}">
        <p14:creationId xmlns:p14="http://schemas.microsoft.com/office/powerpoint/2010/main" val="14547340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DE679C-4065-4DE3-861C-D27D438DF1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487363-1507-4E95-832F-69EE365F60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6305" y="377489"/>
            <a:ext cx="8683118" cy="6451222"/>
          </a:xfrm>
        </p:spPr>
      </p:pic>
    </p:spTree>
    <p:extLst>
      <p:ext uri="{BB962C8B-B14F-4D97-AF65-F5344CB8AC3E}">
        <p14:creationId xmlns:p14="http://schemas.microsoft.com/office/powerpoint/2010/main" val="29096452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D8EF86-FEA8-46C5-A0A0-78D1C45148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89ED7F-BC91-406A-A57E-BC359FB9A3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2958" y="-856526"/>
            <a:ext cx="7206084" cy="10809128"/>
          </a:xfrm>
        </p:spPr>
      </p:pic>
    </p:spTree>
    <p:extLst>
      <p:ext uri="{BB962C8B-B14F-4D97-AF65-F5344CB8AC3E}">
        <p14:creationId xmlns:p14="http://schemas.microsoft.com/office/powerpoint/2010/main" val="18441276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FF0AB6-B3A1-486C-80F6-2ADA1C6CF5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6C209B-AC85-4F4F-9078-5E753921C3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635" y="-393539"/>
            <a:ext cx="6602789" cy="8253488"/>
          </a:xfrm>
        </p:spPr>
      </p:pic>
    </p:spTree>
    <p:extLst>
      <p:ext uri="{BB962C8B-B14F-4D97-AF65-F5344CB8AC3E}">
        <p14:creationId xmlns:p14="http://schemas.microsoft.com/office/powerpoint/2010/main" val="3050392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5BA40E-7621-43A7-8FF8-616DB89B8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7B3CD1-4A4F-4047-81AA-59B8468EFF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087" y="246120"/>
            <a:ext cx="8487679" cy="6365760"/>
          </a:xfrm>
        </p:spPr>
      </p:pic>
    </p:spTree>
    <p:extLst>
      <p:ext uri="{BB962C8B-B14F-4D97-AF65-F5344CB8AC3E}">
        <p14:creationId xmlns:p14="http://schemas.microsoft.com/office/powerpoint/2010/main" val="20876145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5B11C6-6D50-4631-B894-DD910F00E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47AEF8-9602-417F-AB2C-27F13F7118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7787" y="-200425"/>
            <a:ext cx="6264638" cy="7666096"/>
          </a:xfrm>
        </p:spPr>
      </p:pic>
    </p:spTree>
    <p:extLst>
      <p:ext uri="{BB962C8B-B14F-4D97-AF65-F5344CB8AC3E}">
        <p14:creationId xmlns:p14="http://schemas.microsoft.com/office/powerpoint/2010/main" val="5940050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72C129-70F8-43B1-A4C0-8CE2DA7DF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40E899-7C03-4D57-B73F-01E4BD6116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497" y="177167"/>
            <a:ext cx="8615968" cy="6503666"/>
          </a:xfrm>
        </p:spPr>
      </p:pic>
    </p:spTree>
    <p:extLst>
      <p:ext uri="{BB962C8B-B14F-4D97-AF65-F5344CB8AC3E}">
        <p14:creationId xmlns:p14="http://schemas.microsoft.com/office/powerpoint/2010/main" val="31115953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230E0-FEA2-4203-9BF8-3C6BF703E4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0077A0-FC20-40E4-A513-DAA3CF48F1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4452" y="-1875098"/>
            <a:ext cx="6743096" cy="10114647"/>
          </a:xfrm>
        </p:spPr>
      </p:pic>
    </p:spTree>
    <p:extLst>
      <p:ext uri="{BB962C8B-B14F-4D97-AF65-F5344CB8AC3E}">
        <p14:creationId xmlns:p14="http://schemas.microsoft.com/office/powerpoint/2010/main" val="11465306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DD54A1-4C7D-437F-8A48-4BDC787048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C2C21F-94BC-4474-AB41-6D5754A571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482" y="-1056713"/>
            <a:ext cx="6307035" cy="7914713"/>
          </a:xfrm>
        </p:spPr>
      </p:pic>
    </p:spTree>
    <p:extLst>
      <p:ext uri="{BB962C8B-B14F-4D97-AF65-F5344CB8AC3E}">
        <p14:creationId xmlns:p14="http://schemas.microsoft.com/office/powerpoint/2010/main" val="40893458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2B22AC-F6DE-4826-B98F-BAC1A4BB52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735AE3-5894-431F-8A5D-B605BD0873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6013" y="-1632031"/>
            <a:ext cx="6395470" cy="9532415"/>
          </a:xfrm>
        </p:spPr>
      </p:pic>
    </p:spTree>
    <p:extLst>
      <p:ext uri="{BB962C8B-B14F-4D97-AF65-F5344CB8AC3E}">
        <p14:creationId xmlns:p14="http://schemas.microsoft.com/office/powerpoint/2010/main" val="9134923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51AD78-1F75-41AA-8853-7ED98C828D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76138F-D0AF-4F50-B6CB-CE546B30E6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273" y="-1689904"/>
            <a:ext cx="5485454" cy="9750761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06BE69B6-1F25-4D35-9900-663407B5EB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8490" y="5626502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DF82E9D4-C64E-471C-B201-7AC16A136C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010" y="5792496"/>
            <a:ext cx="1682388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4846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195</TotalTime>
  <Words>8</Words>
  <Application>Microsoft Office PowerPoint</Application>
  <PresentationFormat>Grand écran</PresentationFormat>
  <Paragraphs>1</Paragraphs>
  <Slides>39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39</vt:i4>
      </vt:variant>
    </vt:vector>
  </HeadingPairs>
  <TitlesOfParts>
    <vt:vector size="43" baseType="lpstr">
      <vt:lpstr>Arial</vt:lpstr>
      <vt:lpstr>Century Gothic</vt:lpstr>
      <vt:lpstr>Wingdings 3</vt:lpstr>
      <vt:lpstr>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jean-louis BEYAERT</dc:creator>
  <cp:lastModifiedBy>jean-louis BEYAERT</cp:lastModifiedBy>
  <cp:revision>6</cp:revision>
  <dcterms:created xsi:type="dcterms:W3CDTF">2022-04-25T19:02:18Z</dcterms:created>
  <dcterms:modified xsi:type="dcterms:W3CDTF">2022-05-17T14:33:42Z</dcterms:modified>
</cp:coreProperties>
</file>