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56" r:id="rId2"/>
    <p:sldId id="257" r:id="rId3"/>
    <p:sldId id="258" r:id="rId4"/>
    <p:sldId id="287" r:id="rId5"/>
    <p:sldId id="265" r:id="rId6"/>
    <p:sldId id="259" r:id="rId7"/>
    <p:sldId id="288" r:id="rId8"/>
    <p:sldId id="260" r:id="rId9"/>
    <p:sldId id="261" r:id="rId10"/>
    <p:sldId id="289" r:id="rId11"/>
    <p:sldId id="267" r:id="rId12"/>
    <p:sldId id="262" r:id="rId13"/>
    <p:sldId id="290" r:id="rId14"/>
    <p:sldId id="263" r:id="rId15"/>
    <p:sldId id="264" r:id="rId16"/>
    <p:sldId id="291" r:id="rId17"/>
    <p:sldId id="266" r:id="rId18"/>
    <p:sldId id="268" r:id="rId19"/>
    <p:sldId id="292" r:id="rId20"/>
    <p:sldId id="269" r:id="rId21"/>
    <p:sldId id="270" r:id="rId22"/>
    <p:sldId id="293" r:id="rId23"/>
    <p:sldId id="271" r:id="rId24"/>
    <p:sldId id="272" r:id="rId25"/>
    <p:sldId id="294" r:id="rId26"/>
    <p:sldId id="277" r:id="rId27"/>
    <p:sldId id="273" r:id="rId28"/>
    <p:sldId id="295" r:id="rId29"/>
    <p:sldId id="274" r:id="rId30"/>
    <p:sldId id="275" r:id="rId31"/>
    <p:sldId id="296" r:id="rId32"/>
    <p:sldId id="276" r:id="rId33"/>
    <p:sldId id="278" r:id="rId34"/>
    <p:sldId id="297" r:id="rId35"/>
    <p:sldId id="279" r:id="rId36"/>
    <p:sldId id="280" r:id="rId37"/>
    <p:sldId id="281" r:id="rId38"/>
    <p:sldId id="282" r:id="rId39"/>
    <p:sldId id="283" r:id="rId40"/>
    <p:sldId id="284" r:id="rId41"/>
    <p:sldId id="285" r:id="rId42"/>
    <p:sldId id="286" r:id="rId4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9" autoAdjust="0"/>
    <p:restoredTop sz="94660"/>
  </p:normalViewPr>
  <p:slideViewPr>
    <p:cSldViewPr snapToGrid="0">
      <p:cViewPr varScale="1">
        <p:scale>
          <a:sx n="51" d="100"/>
          <a:sy n="51" d="100"/>
        </p:scale>
        <p:origin x="762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D0546E-5E55-418C-A598-63B08B0749CF}" type="datetimeFigureOut">
              <a:rPr lang="fr-FR" smtClean="0"/>
              <a:t>14/05/2022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769544-BF72-4155-937F-C44BF9F4099D}" type="slidenum">
              <a:rPr lang="fr-FR" smtClean="0"/>
              <a:t>‹N°›</a:t>
            </a:fld>
            <a:endParaRPr lang="fr-FR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711400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5000">
        <p14:flash/>
        <p:sndAc>
          <p:stSnd>
            <p:snd r:embed="rId1" name="camera.wav"/>
          </p:stSnd>
        </p:sndAc>
      </p:transition>
    </mc:Choice>
    <mc:Fallback>
      <p:transition spd="slow" advTm="5000">
        <p:fade/>
        <p:sndAc>
          <p:stSnd>
            <p:snd r:embed="rId1" name="camera.wav"/>
          </p:stSnd>
        </p:sndAc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D0546E-5E55-418C-A598-63B08B0749CF}" type="datetimeFigureOut">
              <a:rPr lang="fr-FR" smtClean="0"/>
              <a:t>14/05/2022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769544-BF72-4155-937F-C44BF9F4099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49255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5000">
        <p14:flash/>
        <p:sndAc>
          <p:stSnd>
            <p:snd r:embed="rId1" name="camera.wav"/>
          </p:stSnd>
        </p:sndAc>
      </p:transition>
    </mc:Choice>
    <mc:Fallback>
      <p:transition spd="slow" advTm="5000">
        <p:fade/>
        <p:sndAc>
          <p:stSnd>
            <p:snd r:embed="rId1" name="camera.wav"/>
          </p:stSnd>
        </p:sndAc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D0546E-5E55-418C-A598-63B08B0749CF}" type="datetimeFigureOut">
              <a:rPr lang="fr-FR" smtClean="0"/>
              <a:t>14/05/2022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769544-BF72-4155-937F-C44BF9F4099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34540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5000">
        <p14:flash/>
        <p:sndAc>
          <p:stSnd>
            <p:snd r:embed="rId1" name="camera.wav"/>
          </p:stSnd>
        </p:sndAc>
      </p:transition>
    </mc:Choice>
    <mc:Fallback>
      <p:transition spd="slow" advTm="5000">
        <p:fade/>
        <p:sndAc>
          <p:stSnd>
            <p:snd r:embed="rId1" name="camera.wav"/>
          </p:stSnd>
        </p:sndAc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D0546E-5E55-418C-A598-63B08B0749CF}" type="datetimeFigureOut">
              <a:rPr lang="fr-FR" smtClean="0"/>
              <a:t>14/05/2022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769544-BF72-4155-937F-C44BF9F4099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04623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5000">
        <p14:flash/>
        <p:sndAc>
          <p:stSnd>
            <p:snd r:embed="rId1" name="camera.wav"/>
          </p:stSnd>
        </p:sndAc>
      </p:transition>
    </mc:Choice>
    <mc:Fallback>
      <p:transition spd="slow" advTm="5000">
        <p:fade/>
        <p:sndAc>
          <p:stSnd>
            <p:snd r:embed="rId1" name="camera.wav"/>
          </p:stSnd>
        </p:sndAc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D0546E-5E55-418C-A598-63B08B0749CF}" type="datetimeFigureOut">
              <a:rPr lang="fr-FR" smtClean="0"/>
              <a:t>14/05/2022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769544-BF72-4155-937F-C44BF9F4099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1454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5000">
        <p14:flash/>
        <p:sndAc>
          <p:stSnd>
            <p:snd r:embed="rId1" name="camera.wav"/>
          </p:stSnd>
        </p:sndAc>
      </p:transition>
    </mc:Choice>
    <mc:Fallback>
      <p:transition spd="slow" advTm="5000">
        <p:fade/>
        <p:sndAc>
          <p:stSnd>
            <p:snd r:embed="rId1" name="camera.wav"/>
          </p:stSnd>
        </p:sndAc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D0546E-5E55-418C-A598-63B08B0749CF}" type="datetimeFigureOut">
              <a:rPr lang="fr-FR" smtClean="0"/>
              <a:t>14/05/2022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769544-BF72-4155-937F-C44BF9F4099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34393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5000">
        <p14:flash/>
        <p:sndAc>
          <p:stSnd>
            <p:snd r:embed="rId1" name="camera.wav"/>
          </p:stSnd>
        </p:sndAc>
      </p:transition>
    </mc:Choice>
    <mc:Fallback>
      <p:transition spd="slow" advTm="5000">
        <p:fade/>
        <p:sndAc>
          <p:stSnd>
            <p:snd r:embed="rId1" name="camera.wav"/>
          </p:stSnd>
        </p:sndAc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D0546E-5E55-418C-A598-63B08B0749CF}" type="datetimeFigureOut">
              <a:rPr lang="fr-FR" smtClean="0"/>
              <a:t>14/05/2022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769544-BF72-4155-937F-C44BF9F4099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05771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5000">
        <p14:flash/>
        <p:sndAc>
          <p:stSnd>
            <p:snd r:embed="rId1" name="camera.wav"/>
          </p:stSnd>
        </p:sndAc>
      </p:transition>
    </mc:Choice>
    <mc:Fallback>
      <p:transition spd="slow" advTm="5000">
        <p:fade/>
        <p:sndAc>
          <p:stSnd>
            <p:snd r:embed="rId1" name="camera.wav"/>
          </p:stSnd>
        </p:sndAc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D0546E-5E55-418C-A598-63B08B0749CF}" type="datetimeFigureOut">
              <a:rPr lang="fr-FR" smtClean="0"/>
              <a:t>14/05/2022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769544-BF72-4155-937F-C44BF9F4099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17669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5000">
        <p14:flash/>
        <p:sndAc>
          <p:stSnd>
            <p:snd r:embed="rId1" name="camera.wav"/>
          </p:stSnd>
        </p:sndAc>
      </p:transition>
    </mc:Choice>
    <mc:Fallback>
      <p:transition spd="slow" advTm="5000">
        <p:fade/>
        <p:sndAc>
          <p:stSnd>
            <p:snd r:embed="rId1" name="camera.wav"/>
          </p:stSnd>
        </p:sndAc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D0546E-5E55-418C-A598-63B08B0749CF}" type="datetimeFigureOut">
              <a:rPr lang="fr-FR" smtClean="0"/>
              <a:t>14/05/2022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769544-BF72-4155-937F-C44BF9F4099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41821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5000">
        <p14:flash/>
        <p:sndAc>
          <p:stSnd>
            <p:snd r:embed="rId1" name="camera.wav"/>
          </p:stSnd>
        </p:sndAc>
      </p:transition>
    </mc:Choice>
    <mc:Fallback>
      <p:transition spd="slow" advTm="5000">
        <p:fade/>
        <p:sndAc>
          <p:stSnd>
            <p:snd r:embed="rId1" name="camera.wav"/>
          </p:stSnd>
        </p:sndAc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 panoramiqu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D0546E-5E55-418C-A598-63B08B0749CF}" type="datetimeFigureOut">
              <a:rPr lang="fr-FR" smtClean="0"/>
              <a:t>14/05/2022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769544-BF72-4155-937F-C44BF9F4099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75539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5000">
        <p14:flash/>
        <p:sndAc>
          <p:stSnd>
            <p:snd r:embed="rId1" name="camera.wav"/>
          </p:stSnd>
        </p:sndAc>
      </p:transition>
    </mc:Choice>
    <mc:Fallback>
      <p:transition spd="slow" advTm="5000">
        <p:fade/>
        <p:sndAc>
          <p:stSnd>
            <p:snd r:embed="rId1" name="camera.wav"/>
          </p:stSnd>
        </p:sndAc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D0546E-5E55-418C-A598-63B08B0749CF}" type="datetimeFigureOut">
              <a:rPr lang="fr-FR" smtClean="0"/>
              <a:t>14/05/2022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769544-BF72-4155-937F-C44BF9F4099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532541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5000">
        <p14:flash/>
        <p:sndAc>
          <p:stSnd>
            <p:snd r:embed="rId1" name="camera.wav"/>
          </p:stSnd>
        </p:sndAc>
      </p:transition>
    </mc:Choice>
    <mc:Fallback>
      <p:transition spd="slow" advTm="5000">
        <p:fade/>
        <p:sndAc>
          <p:stSnd>
            <p:snd r:embed="rId1" name="camera.wav"/>
          </p:stSnd>
        </p:sndAc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D0546E-5E55-418C-A598-63B08B0749CF}" type="datetimeFigureOut">
              <a:rPr lang="fr-FR" smtClean="0"/>
              <a:t>14/05/2022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769544-BF72-4155-937F-C44BF9F4099D}" type="slidenum">
              <a:rPr lang="fr-FR" smtClean="0"/>
              <a:t>‹N°›</a:t>
            </a:fld>
            <a:endParaRPr lang="fr-FR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7953020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5000">
        <p14:flash/>
        <p:sndAc>
          <p:stSnd>
            <p:snd r:embed="rId1" name="camera.wav"/>
          </p:stSnd>
        </p:sndAc>
      </p:transition>
    </mc:Choice>
    <mc:Fallback>
      <p:transition spd="slow" advTm="5000">
        <p:fade/>
        <p:sndAc>
          <p:stSnd>
            <p:snd r:embed="rId1" name="camera.wav"/>
          </p:stSnd>
        </p:sndAc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D0546E-5E55-418C-A598-63B08B0749CF}" type="datetimeFigureOut">
              <a:rPr lang="fr-FR" smtClean="0"/>
              <a:t>14/05/2022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769544-BF72-4155-937F-C44BF9F4099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86631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5000">
        <p14:flash/>
        <p:sndAc>
          <p:stSnd>
            <p:snd r:embed="rId1" name="camera.wav"/>
          </p:stSnd>
        </p:sndAc>
      </p:transition>
    </mc:Choice>
    <mc:Fallback>
      <p:transition spd="slow" advTm="5000">
        <p:fade/>
        <p:sndAc>
          <p:stSnd>
            <p:snd r:embed="rId1" name="camera.wav"/>
          </p:stSnd>
        </p:sndAc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 cit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fr-FR"/>
              <a:t>Cliquez pour modifier les styles du texte du masque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D0546E-5E55-418C-A598-63B08B0749CF}" type="datetimeFigureOut">
              <a:rPr lang="fr-FR" smtClean="0"/>
              <a:t>14/05/2022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769544-BF72-4155-937F-C44BF9F4099D}" type="slidenum">
              <a:rPr lang="fr-FR" smtClean="0"/>
              <a:t>‹N°›</a:t>
            </a:fld>
            <a:endParaRPr lang="fr-FR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5064449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5000">
        <p14:flash/>
        <p:sndAc>
          <p:stSnd>
            <p:snd r:embed="rId1" name="camera.wav"/>
          </p:stSnd>
        </p:sndAc>
      </p:transition>
    </mc:Choice>
    <mc:Fallback>
      <p:transition spd="slow" advTm="5000">
        <p:fade/>
        <p:sndAc>
          <p:stSnd>
            <p:snd r:embed="rId1" name="camera.wav"/>
          </p:stSnd>
        </p:sndAc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rai ou fau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fr-FR"/>
              <a:t>Cliquez pour modifier les styles du texte du masque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D0546E-5E55-418C-A598-63B08B0749CF}" type="datetimeFigureOut">
              <a:rPr lang="fr-FR" smtClean="0"/>
              <a:t>14/05/2022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769544-BF72-4155-937F-C44BF9F4099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21596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5000">
        <p14:flash/>
        <p:sndAc>
          <p:stSnd>
            <p:snd r:embed="rId1" name="camera.wav"/>
          </p:stSnd>
        </p:sndAc>
      </p:transition>
    </mc:Choice>
    <mc:Fallback>
      <p:transition spd="slow" advTm="5000">
        <p:fade/>
        <p:sndAc>
          <p:stSnd>
            <p:snd r:embed="rId1" name="camera.wav"/>
          </p:stSnd>
        </p:sndAc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D0546E-5E55-418C-A598-63B08B0749CF}" type="datetimeFigureOut">
              <a:rPr lang="fr-FR" smtClean="0"/>
              <a:t>14/05/2022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769544-BF72-4155-937F-C44BF9F4099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274859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5000">
        <p14:flash/>
        <p:sndAc>
          <p:stSnd>
            <p:snd r:embed="rId1" name="camera.wav"/>
          </p:stSnd>
        </p:sndAc>
      </p:transition>
    </mc:Choice>
    <mc:Fallback>
      <p:transition spd="slow" advTm="5000">
        <p:fade/>
        <p:sndAc>
          <p:stSnd>
            <p:snd r:embed="rId1" name="camera.wav"/>
          </p:stSnd>
        </p:sndAc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D0546E-5E55-418C-A598-63B08B0749CF}" type="datetimeFigureOut">
              <a:rPr lang="fr-FR" smtClean="0"/>
              <a:t>14/05/2022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769544-BF72-4155-937F-C44BF9F4099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65912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5000">
        <p14:flash/>
        <p:sndAc>
          <p:stSnd>
            <p:snd r:embed="rId1" name="camera.wav"/>
          </p:stSnd>
        </p:sndAc>
      </p:transition>
    </mc:Choice>
    <mc:Fallback>
      <p:transition spd="slow" advTm="5000">
        <p:fade/>
        <p:sndAc>
          <p:stSnd>
            <p:snd r:embed="rId1" name="camera.wav"/>
          </p:stSnd>
        </p:sndAc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audio" Target="../media/audio1.wav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49D0546E-5E55-418C-A598-63B08B0749CF}" type="datetimeFigureOut">
              <a:rPr lang="fr-FR" smtClean="0"/>
              <a:t>14/05/2022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CF769544-BF72-4155-937F-C44BF9F4099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485536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  <p:sldLayoutId id="2147483744" r:id="rId12"/>
    <p:sldLayoutId id="2147483745" r:id="rId13"/>
    <p:sldLayoutId id="2147483746" r:id="rId14"/>
    <p:sldLayoutId id="2147483747" r:id="rId15"/>
    <p:sldLayoutId id="2147483748" r:id="rId16"/>
    <p:sldLayoutId id="2147483749" r:id="rId17"/>
  </p:sldLayoutIdLst>
  <mc:AlternateContent xmlns:mc="http://schemas.openxmlformats.org/markup-compatibility/2006">
    <mc:Choice xmlns:p14="http://schemas.microsoft.com/office/powerpoint/2010/main" Requires="p14">
      <p:transition spd="slow" advTm="5000">
        <p14:flash/>
        <p:sndAc>
          <p:stSnd>
            <p:snd r:embed="rId19" name="camera.wav"/>
          </p:stSnd>
        </p:sndAc>
      </p:transition>
    </mc:Choice>
    <mc:Fallback>
      <p:transition spd="slow" advTm="5000">
        <p:fade/>
        <p:sndAc>
          <p:stSnd>
            <p:snd r:embed="rId19" name="camera.wav"/>
          </p:stSnd>
        </p:sndAc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3.jpg"/><Relationship Id="rId4" Type="http://schemas.openxmlformats.org/officeDocument/2006/relationships/image" Target="../media/image42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FC24372-EB9B-D81B-DF7D-DD332CB9902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61641" y="-1018571"/>
            <a:ext cx="10776030" cy="2766348"/>
          </a:xfrm>
        </p:spPr>
        <p:txBody>
          <a:bodyPr/>
          <a:lstStyle/>
          <a:p>
            <a:r>
              <a:rPr lang="fr-FR" dirty="0"/>
              <a:t>MELI MELO DE PHOTOS N°30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B44849F5-F38B-9592-44D9-237096888F7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A35308CF-179D-8A4D-74E2-0921882D2F8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1387" y="1747777"/>
            <a:ext cx="6379966" cy="4294208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12D3B682-D67E-EEDA-342F-21D36A46E1A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7533" y="3912243"/>
            <a:ext cx="2988467" cy="1748800"/>
          </a:xfrm>
          <a:prstGeom prst="rect">
            <a:avLst/>
          </a:prstGeom>
        </p:spPr>
      </p:pic>
      <p:pic>
        <p:nvPicPr>
          <p:cNvPr id="11" name="Image 10">
            <a:extLst>
              <a:ext uri="{FF2B5EF4-FFF2-40B4-BE49-F238E27FC236}">
                <a16:creationId xmlns:a16="http://schemas.microsoft.com/office/drawing/2014/main" id="{E55C0A5F-4233-84CC-54E5-65BB8627A60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3500" y="2612914"/>
            <a:ext cx="696531" cy="6164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50363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5000">
        <p14:flash/>
        <p:sndAc>
          <p:stSnd>
            <p:snd r:embed="rId2" name="camera.wav"/>
          </p:stSnd>
        </p:sndAc>
      </p:transition>
    </mc:Choice>
    <mc:Fallback>
      <p:transition spd="slow" advTm="5000">
        <p:fade/>
        <p:sndAc>
          <p:stSnd>
            <p:snd r:embed="rId2" name="camera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28DACBB-A718-B007-8938-43AE4CB224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B336059-D6AF-2633-3D19-CCE563E67B8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9135" y="29648"/>
            <a:ext cx="5438962" cy="6798704"/>
          </a:xfrm>
        </p:spPr>
      </p:pic>
    </p:spTree>
    <p:extLst>
      <p:ext uri="{BB962C8B-B14F-4D97-AF65-F5344CB8AC3E}">
        <p14:creationId xmlns:p14="http://schemas.microsoft.com/office/powerpoint/2010/main" val="20751719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5000">
        <p14:flash/>
        <p:sndAc>
          <p:stSnd>
            <p:snd r:embed="rId2" name="camera.wav"/>
          </p:stSnd>
        </p:sndAc>
      </p:transition>
    </mc:Choice>
    <mc:Fallback>
      <p:transition spd="slow" advTm="5000">
        <p:fade/>
        <p:sndAc>
          <p:stSnd>
            <p:snd r:embed="rId2" name="camera.wav"/>
          </p:stSnd>
        </p:sndAc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98B2E36-B61E-A2C6-3814-A6F8CAEF0D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E2944D3-F7B2-2871-046E-6901B4797FA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0350" y="-19659"/>
            <a:ext cx="4640986" cy="6897318"/>
          </a:xfrm>
        </p:spPr>
      </p:pic>
    </p:spTree>
    <p:extLst>
      <p:ext uri="{BB962C8B-B14F-4D97-AF65-F5344CB8AC3E}">
        <p14:creationId xmlns:p14="http://schemas.microsoft.com/office/powerpoint/2010/main" val="1748122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5000">
        <p14:flash/>
        <p:sndAc>
          <p:stSnd>
            <p:snd r:embed="rId2" name="camera.wav"/>
          </p:stSnd>
        </p:sndAc>
      </p:transition>
    </mc:Choice>
    <mc:Fallback>
      <p:transition spd="slow" advTm="5000">
        <p:fade/>
        <p:sndAc>
          <p:stSnd>
            <p:snd r:embed="rId2" name="camera.wav"/>
          </p:stSnd>
        </p:sndAc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5EBBAFF-F19C-E964-1C16-94B17305B4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44F489D-6A57-BE27-8671-BE0812582DB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432" y="-752475"/>
            <a:ext cx="11119136" cy="8362950"/>
          </a:xfrm>
        </p:spPr>
      </p:pic>
    </p:spTree>
    <p:extLst>
      <p:ext uri="{BB962C8B-B14F-4D97-AF65-F5344CB8AC3E}">
        <p14:creationId xmlns:p14="http://schemas.microsoft.com/office/powerpoint/2010/main" val="23955576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5000">
        <p14:flash/>
        <p:sndAc>
          <p:stSnd>
            <p:snd r:embed="rId2" name="camera.wav"/>
          </p:stSnd>
        </p:sndAc>
      </p:transition>
    </mc:Choice>
    <mc:Fallback>
      <p:transition spd="slow" advTm="5000">
        <p:fade/>
        <p:sndAc>
          <p:stSnd>
            <p:snd r:embed="rId2" name="camera.wav"/>
          </p:stSnd>
        </p:sndAc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03DD1B2-DABE-2095-6F6C-7D514EDC81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F8CC1F9-BC26-8B6F-1043-7E4848CB01E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4949" y="-56753"/>
            <a:ext cx="5531801" cy="6914753"/>
          </a:xfrm>
        </p:spPr>
      </p:pic>
    </p:spTree>
    <p:extLst>
      <p:ext uri="{BB962C8B-B14F-4D97-AF65-F5344CB8AC3E}">
        <p14:creationId xmlns:p14="http://schemas.microsoft.com/office/powerpoint/2010/main" val="30262791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5000">
        <p14:flash/>
        <p:sndAc>
          <p:stSnd>
            <p:snd r:embed="rId2" name="camera.wav"/>
          </p:stSnd>
        </p:sndAc>
      </p:transition>
    </mc:Choice>
    <mc:Fallback>
      <p:transition spd="slow" advTm="5000">
        <p:fade/>
        <p:sndAc>
          <p:stSnd>
            <p:snd r:embed="rId2" name="camera.wav"/>
          </p:stSnd>
        </p:sndAc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C6F3058-DB64-A022-1E14-E08AB88370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2BC00AC-1BB9-ECD4-9A55-14FA5B43003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6315" y="-28154"/>
            <a:ext cx="4590768" cy="6886154"/>
          </a:xfrm>
        </p:spPr>
      </p:pic>
    </p:spTree>
    <p:extLst>
      <p:ext uri="{BB962C8B-B14F-4D97-AF65-F5344CB8AC3E}">
        <p14:creationId xmlns:p14="http://schemas.microsoft.com/office/powerpoint/2010/main" val="4621201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5000">
        <p14:flash/>
        <p:sndAc>
          <p:stSnd>
            <p:snd r:embed="rId2" name="camera.wav"/>
          </p:stSnd>
        </p:sndAc>
      </p:transition>
    </mc:Choice>
    <mc:Fallback>
      <p:transition spd="slow" advTm="5000">
        <p:fade/>
        <p:sndAc>
          <p:stSnd>
            <p:snd r:embed="rId2" name="camera.wav"/>
          </p:stSnd>
        </p:sndAc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48AEE55-5B3C-0D08-D922-870B7AA616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80E231D-FB89-F7EE-D9E8-8151AE0EDE7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8840" y="-209550"/>
            <a:ext cx="9374319" cy="7067550"/>
          </a:xfrm>
        </p:spPr>
      </p:pic>
    </p:spTree>
    <p:extLst>
      <p:ext uri="{BB962C8B-B14F-4D97-AF65-F5344CB8AC3E}">
        <p14:creationId xmlns:p14="http://schemas.microsoft.com/office/powerpoint/2010/main" val="36372553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5000">
        <p14:flash/>
        <p:sndAc>
          <p:stSnd>
            <p:snd r:embed="rId2" name="camera.wav"/>
          </p:stSnd>
        </p:sndAc>
      </p:transition>
    </mc:Choice>
    <mc:Fallback>
      <p:transition spd="slow" advTm="5000">
        <p:fade/>
        <p:sndAc>
          <p:stSnd>
            <p:snd r:embed="rId2" name="camera.wav"/>
          </p:stSnd>
        </p:sndAc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DC4B06F-319D-BDB3-06DA-3FA3DF6414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4737249-103A-FAF6-62D0-C3F13DE38DF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6909" y="-2594049"/>
            <a:ext cx="5631587" cy="9689330"/>
          </a:xfrm>
        </p:spPr>
      </p:pic>
    </p:spTree>
    <p:extLst>
      <p:ext uri="{BB962C8B-B14F-4D97-AF65-F5344CB8AC3E}">
        <p14:creationId xmlns:p14="http://schemas.microsoft.com/office/powerpoint/2010/main" val="36907354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5000">
        <p14:flash/>
        <p:sndAc>
          <p:stSnd>
            <p:snd r:embed="rId2" name="camera.wav"/>
          </p:stSnd>
        </p:sndAc>
      </p:transition>
    </mc:Choice>
    <mc:Fallback>
      <p:transition spd="slow" advTm="5000">
        <p:fade/>
        <p:sndAc>
          <p:stSnd>
            <p:snd r:embed="rId2" name="camera.wav"/>
          </p:stSnd>
        </p:sndAc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8BAA98A-E108-6EE3-8C67-1E0C70193A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24C0E60-0115-E721-558F-5A4E00C20DA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3388" y="-270513"/>
            <a:ext cx="5616713" cy="6966467"/>
          </a:xfrm>
        </p:spPr>
      </p:pic>
    </p:spTree>
    <p:extLst>
      <p:ext uri="{BB962C8B-B14F-4D97-AF65-F5344CB8AC3E}">
        <p14:creationId xmlns:p14="http://schemas.microsoft.com/office/powerpoint/2010/main" val="9385119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5000">
        <p14:flash/>
        <p:sndAc>
          <p:stSnd>
            <p:snd r:embed="rId2" name="camera.wav"/>
          </p:stSnd>
        </p:sndAc>
      </p:transition>
    </mc:Choice>
    <mc:Fallback>
      <p:transition spd="slow" advTm="5000">
        <p:fade/>
        <p:sndAc>
          <p:stSnd>
            <p:snd r:embed="rId2" name="camera.wav"/>
          </p:stSnd>
        </p:sndAc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8718D8D-D477-3BE9-B628-81D88C9F99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69022AE-7A5F-6968-5728-A2A6811B034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3098" y="-85725"/>
            <a:ext cx="9362020" cy="7029450"/>
          </a:xfrm>
        </p:spPr>
      </p:pic>
    </p:spTree>
    <p:extLst>
      <p:ext uri="{BB962C8B-B14F-4D97-AF65-F5344CB8AC3E}">
        <p14:creationId xmlns:p14="http://schemas.microsoft.com/office/powerpoint/2010/main" val="39208181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5000">
        <p14:flash/>
        <p:sndAc>
          <p:stSnd>
            <p:snd r:embed="rId2" name="camera.wav"/>
          </p:stSnd>
        </p:sndAc>
      </p:transition>
    </mc:Choice>
    <mc:Fallback>
      <p:transition spd="slow" advTm="5000">
        <p:fade/>
        <p:sndAc>
          <p:stSnd>
            <p:snd r:embed="rId2" name="camera.wav"/>
          </p:stSnd>
        </p:sndAc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8E8F111-428A-0A8F-C043-A8234DF6EF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AA3AEF6-6068-442E-8B94-66B6904A837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2542" y="-3642049"/>
            <a:ext cx="9424958" cy="10500049"/>
          </a:xfrm>
        </p:spPr>
      </p:pic>
    </p:spTree>
    <p:extLst>
      <p:ext uri="{BB962C8B-B14F-4D97-AF65-F5344CB8AC3E}">
        <p14:creationId xmlns:p14="http://schemas.microsoft.com/office/powerpoint/2010/main" val="3905454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5000">
        <p14:flash/>
        <p:sndAc>
          <p:stSnd>
            <p:snd r:embed="rId2" name="camera.wav"/>
          </p:stSnd>
        </p:sndAc>
      </p:transition>
    </mc:Choice>
    <mc:Fallback>
      <p:transition spd="slow" advTm="5000">
        <p:fade/>
        <p:sndAc>
          <p:stSnd>
            <p:snd r:embed="rId2" name="camera.wav"/>
          </p:stSnd>
        </p:sndAc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EA6557D-2CA6-7BB7-E6D6-95D65CBFF3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07EA871-5E2C-B11A-C05B-73FC58A7114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8452" y="-107066"/>
            <a:ext cx="9069096" cy="6965066"/>
          </a:xfrm>
        </p:spPr>
      </p:pic>
    </p:spTree>
    <p:extLst>
      <p:ext uri="{BB962C8B-B14F-4D97-AF65-F5344CB8AC3E}">
        <p14:creationId xmlns:p14="http://schemas.microsoft.com/office/powerpoint/2010/main" val="35524050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5000">
        <p14:flash/>
        <p:sndAc>
          <p:stSnd>
            <p:snd r:embed="rId2" name="camera.wav"/>
          </p:stSnd>
        </p:sndAc>
      </p:transition>
    </mc:Choice>
    <mc:Fallback>
      <p:transition spd="slow" advTm="5000">
        <p:fade/>
        <p:sndAc>
          <p:stSnd>
            <p:snd r:embed="rId2" name="camera.wav"/>
          </p:stSnd>
        </p:sndAc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C0B3D84-A329-B5D8-85C5-20D9451024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D43B854-19C9-AB90-A987-21567253B3F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8715" y="-466725"/>
            <a:ext cx="10414570" cy="7791450"/>
          </a:xfrm>
        </p:spPr>
      </p:pic>
    </p:spTree>
    <p:extLst>
      <p:ext uri="{BB962C8B-B14F-4D97-AF65-F5344CB8AC3E}">
        <p14:creationId xmlns:p14="http://schemas.microsoft.com/office/powerpoint/2010/main" val="21533853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5000">
        <p14:flash/>
        <p:sndAc>
          <p:stSnd>
            <p:snd r:embed="rId2" name="camera.wav"/>
          </p:stSnd>
        </p:sndAc>
      </p:transition>
    </mc:Choice>
    <mc:Fallback>
      <p:transition spd="slow" advTm="5000">
        <p:fade/>
        <p:sndAc>
          <p:stSnd>
            <p:snd r:embed="rId2" name="camera.wav"/>
          </p:stSnd>
        </p:sndAc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F76D187-61F8-40A9-64FE-E513F499C5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14374C8-F246-C6DA-F2EE-6D930F93162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9117" y="-10381"/>
            <a:ext cx="5494704" cy="6868381"/>
          </a:xfrm>
        </p:spPr>
      </p:pic>
    </p:spTree>
    <p:extLst>
      <p:ext uri="{BB962C8B-B14F-4D97-AF65-F5344CB8AC3E}">
        <p14:creationId xmlns:p14="http://schemas.microsoft.com/office/powerpoint/2010/main" val="5950658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5000">
        <p14:flash/>
        <p:sndAc>
          <p:stSnd>
            <p:snd r:embed="rId2" name="camera.wav"/>
          </p:stSnd>
        </p:sndAc>
      </p:transition>
    </mc:Choice>
    <mc:Fallback>
      <p:transition spd="slow" advTm="5000">
        <p:fade/>
        <p:sndAc>
          <p:stSnd>
            <p:snd r:embed="rId2" name="camera.wav"/>
          </p:stSnd>
        </p:sndAc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386515D-2BF6-C08C-3FCA-7AF68C0526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7D108E9-670E-61C2-5D9E-A1240E0AEF3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3388" y="0"/>
            <a:ext cx="5635732" cy="7044666"/>
          </a:xfrm>
        </p:spPr>
      </p:pic>
    </p:spTree>
    <p:extLst>
      <p:ext uri="{BB962C8B-B14F-4D97-AF65-F5344CB8AC3E}">
        <p14:creationId xmlns:p14="http://schemas.microsoft.com/office/powerpoint/2010/main" val="34432246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5000">
        <p14:flash/>
        <p:sndAc>
          <p:stSnd>
            <p:snd r:embed="rId2" name="camera.wav"/>
          </p:stSnd>
        </p:sndAc>
      </p:transition>
    </mc:Choice>
    <mc:Fallback>
      <p:transition spd="slow" advTm="5000">
        <p:fade/>
        <p:sndAc>
          <p:stSnd>
            <p:snd r:embed="rId2" name="camera.wav"/>
          </p:stSnd>
        </p:sndAc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5EC591A-5480-79D1-2BDB-93960F84B3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9DE758B-7F88-A96F-2DD7-66D017B8394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211" y="-914400"/>
            <a:ext cx="11595577" cy="9144000"/>
          </a:xfrm>
        </p:spPr>
      </p:pic>
    </p:spTree>
    <p:extLst>
      <p:ext uri="{BB962C8B-B14F-4D97-AF65-F5344CB8AC3E}">
        <p14:creationId xmlns:p14="http://schemas.microsoft.com/office/powerpoint/2010/main" val="19341149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5000">
        <p14:flash/>
        <p:sndAc>
          <p:stSnd>
            <p:snd r:embed="rId2" name="camera.wav"/>
          </p:stSnd>
        </p:sndAc>
      </p:transition>
    </mc:Choice>
    <mc:Fallback>
      <p:transition spd="slow" advTm="5000">
        <p:fade/>
        <p:sndAc>
          <p:stSnd>
            <p:snd r:embed="rId2" name="camera.wav"/>
          </p:stSnd>
        </p:sndAc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6E0ED05-6681-2E00-6977-F91B5E79A4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4C26ECE-AA38-A208-3D6D-402838AB3C3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4848" y="-1089735"/>
            <a:ext cx="6542304" cy="8130243"/>
          </a:xfrm>
        </p:spPr>
      </p:pic>
    </p:spTree>
    <p:extLst>
      <p:ext uri="{BB962C8B-B14F-4D97-AF65-F5344CB8AC3E}">
        <p14:creationId xmlns:p14="http://schemas.microsoft.com/office/powerpoint/2010/main" val="5939190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5000">
        <p14:flash/>
        <p:sndAc>
          <p:stSnd>
            <p:snd r:embed="rId2" name="camera.wav"/>
          </p:stSnd>
        </p:sndAc>
      </p:transition>
    </mc:Choice>
    <mc:Fallback>
      <p:transition spd="slow" advTm="5000">
        <p:fade/>
        <p:sndAc>
          <p:stSnd>
            <p:snd r:embed="rId2" name="camera.wav"/>
          </p:stSnd>
        </p:sndAc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27008D2-2843-E0C6-B444-DB460F9635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91F6E57D-3507-F4B9-7CC1-904E2187C45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3388" y="24800"/>
            <a:ext cx="5594433" cy="6833200"/>
          </a:xfrm>
        </p:spPr>
      </p:pic>
    </p:spTree>
    <p:extLst>
      <p:ext uri="{BB962C8B-B14F-4D97-AF65-F5344CB8AC3E}">
        <p14:creationId xmlns:p14="http://schemas.microsoft.com/office/powerpoint/2010/main" val="13232046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5000">
        <p14:flash/>
        <p:sndAc>
          <p:stSnd>
            <p:snd r:embed="rId2" name="camera.wav"/>
          </p:stSnd>
        </p:sndAc>
      </p:transition>
    </mc:Choice>
    <mc:Fallback>
      <p:transition spd="slow" advTm="5000">
        <p:fade/>
        <p:sndAc>
          <p:stSnd>
            <p:snd r:embed="rId2" name="camera.wav"/>
          </p:stSnd>
        </p:sndAc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B9C393A-93AB-29EB-C3A2-4C0CE2FEC2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2A66EAF8-F9BB-9C4B-9069-6FE97553445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3282" y="0"/>
            <a:ext cx="9725436" cy="7725337"/>
          </a:xfrm>
        </p:spPr>
      </p:pic>
    </p:spTree>
    <p:extLst>
      <p:ext uri="{BB962C8B-B14F-4D97-AF65-F5344CB8AC3E}">
        <p14:creationId xmlns:p14="http://schemas.microsoft.com/office/powerpoint/2010/main" val="20790676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5000">
        <p14:flash/>
        <p:sndAc>
          <p:stSnd>
            <p:snd r:embed="rId2" name="camera.wav"/>
          </p:stSnd>
        </p:sndAc>
      </p:transition>
    </mc:Choice>
    <mc:Fallback>
      <p:transition spd="slow" advTm="5000">
        <p:fade/>
        <p:sndAc>
          <p:stSnd>
            <p:snd r:embed="rId2" name="camera.wav"/>
          </p:stSnd>
        </p:sndAc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30549FE-D556-22F8-C691-618AA8A33C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C8709E5-EC95-F52B-2FB6-662A1091F28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9323" y="-371860"/>
            <a:ext cx="5030777" cy="7229860"/>
          </a:xfrm>
        </p:spPr>
      </p:pic>
    </p:spTree>
    <p:extLst>
      <p:ext uri="{BB962C8B-B14F-4D97-AF65-F5344CB8AC3E}">
        <p14:creationId xmlns:p14="http://schemas.microsoft.com/office/powerpoint/2010/main" val="39758365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5000">
        <p14:flash/>
        <p:sndAc>
          <p:stSnd>
            <p:snd r:embed="rId2" name="camera.wav"/>
          </p:stSnd>
        </p:sndAc>
      </p:transition>
    </mc:Choice>
    <mc:Fallback>
      <p:transition spd="slow" advTm="5000">
        <p:fade/>
        <p:sndAc>
          <p:stSnd>
            <p:snd r:embed="rId2" name="camera.wav"/>
          </p:stSnd>
        </p:sndAc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465C3EB-53B3-A406-7B7A-7B3F36AED7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6A56D7A-B669-DC90-4E9D-B99B94A29AB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7523" y="93955"/>
            <a:ext cx="6194077" cy="7697495"/>
          </a:xfrm>
        </p:spPr>
      </p:pic>
    </p:spTree>
    <p:extLst>
      <p:ext uri="{BB962C8B-B14F-4D97-AF65-F5344CB8AC3E}">
        <p14:creationId xmlns:p14="http://schemas.microsoft.com/office/powerpoint/2010/main" val="27767373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5000">
        <p14:flash/>
        <p:sndAc>
          <p:stSnd>
            <p:snd r:embed="rId2" name="camera.wav"/>
          </p:stSnd>
        </p:sndAc>
      </p:transition>
    </mc:Choice>
    <mc:Fallback>
      <p:transition spd="slow" advTm="5000">
        <p:fade/>
        <p:sndAc>
          <p:stSnd>
            <p:snd r:embed="rId2" name="camera.wav"/>
          </p:stSnd>
        </p:sndAc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4C09A60-3C7E-D90C-E145-86E4768A29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ECB911E-D04F-5405-2DEB-33E1C26FEE8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5237" y="0"/>
            <a:ext cx="9155113" cy="6866334"/>
          </a:xfrm>
        </p:spPr>
      </p:pic>
    </p:spTree>
    <p:extLst>
      <p:ext uri="{BB962C8B-B14F-4D97-AF65-F5344CB8AC3E}">
        <p14:creationId xmlns:p14="http://schemas.microsoft.com/office/powerpoint/2010/main" val="11803791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5000">
        <p14:flash/>
        <p:sndAc>
          <p:stSnd>
            <p:snd r:embed="rId2" name="camera.wav"/>
          </p:stSnd>
        </p:sndAc>
      </p:transition>
    </mc:Choice>
    <mc:Fallback>
      <p:transition spd="slow" advTm="5000">
        <p:fade/>
        <p:sndAc>
          <p:stSnd>
            <p:snd r:embed="rId2" name="camera.wav"/>
          </p:stSnd>
        </p:sndAc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672DEF8-635A-FB09-F63B-9A74F0E4CD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4F18C72-4455-669A-1FB5-B623BE6B6D5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4108" y="-1962149"/>
            <a:ext cx="7737791" cy="9672240"/>
          </a:xfrm>
        </p:spPr>
      </p:pic>
    </p:spTree>
    <p:extLst>
      <p:ext uri="{BB962C8B-B14F-4D97-AF65-F5344CB8AC3E}">
        <p14:creationId xmlns:p14="http://schemas.microsoft.com/office/powerpoint/2010/main" val="41524838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5000">
        <p14:flash/>
        <p:sndAc>
          <p:stSnd>
            <p:snd r:embed="rId2" name="camera.wav"/>
          </p:stSnd>
        </p:sndAc>
      </p:transition>
    </mc:Choice>
    <mc:Fallback>
      <p:transition spd="slow" advTm="5000">
        <p:fade/>
        <p:sndAc>
          <p:stSnd>
            <p:snd r:embed="rId2" name="camera.wav"/>
          </p:stSnd>
        </p:sndAc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50E55C3-C5C9-704C-EF8D-07B1E7566D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BA2E902-467C-9B9F-2A2E-376033B0CFB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0800" y="-152400"/>
            <a:ext cx="7010400" cy="7010400"/>
          </a:xfrm>
        </p:spPr>
      </p:pic>
    </p:spTree>
    <p:extLst>
      <p:ext uri="{BB962C8B-B14F-4D97-AF65-F5344CB8AC3E}">
        <p14:creationId xmlns:p14="http://schemas.microsoft.com/office/powerpoint/2010/main" val="4597951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5000">
        <p14:flash/>
        <p:sndAc>
          <p:stSnd>
            <p:snd r:embed="rId2" name="camera.wav"/>
          </p:stSnd>
        </p:sndAc>
      </p:transition>
    </mc:Choice>
    <mc:Fallback>
      <p:transition spd="slow" advTm="5000">
        <p:fade/>
        <p:sndAc>
          <p:stSnd>
            <p:snd r:embed="rId2" name="camera.wav"/>
          </p:stSnd>
        </p:sndAc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0E6D563-4A6E-8DF0-B91B-500D9DD329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56A7B86-B476-091E-7E95-2D5D10481A9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8581" y="-263130"/>
            <a:ext cx="9494838" cy="7121130"/>
          </a:xfrm>
        </p:spPr>
      </p:pic>
    </p:spTree>
    <p:extLst>
      <p:ext uri="{BB962C8B-B14F-4D97-AF65-F5344CB8AC3E}">
        <p14:creationId xmlns:p14="http://schemas.microsoft.com/office/powerpoint/2010/main" val="10186589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5000">
        <p14:flash/>
        <p:sndAc>
          <p:stSnd>
            <p:snd r:embed="rId2" name="camera.wav"/>
          </p:stSnd>
        </p:sndAc>
      </p:transition>
    </mc:Choice>
    <mc:Fallback>
      <p:transition spd="slow" advTm="5000">
        <p:fade/>
        <p:sndAc>
          <p:stSnd>
            <p:snd r:embed="rId2" name="camera.wav"/>
          </p:stSnd>
        </p:sndAc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610BB78-91EB-F8F3-0ECF-3AFE74F19E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56AFD9E-9DF0-6BE0-8350-930451A9061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8188" y="-438150"/>
            <a:ext cx="6550424" cy="9229564"/>
          </a:xfrm>
        </p:spPr>
      </p:pic>
    </p:spTree>
    <p:extLst>
      <p:ext uri="{BB962C8B-B14F-4D97-AF65-F5344CB8AC3E}">
        <p14:creationId xmlns:p14="http://schemas.microsoft.com/office/powerpoint/2010/main" val="42843310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5000">
        <p14:flash/>
        <p:sndAc>
          <p:stSnd>
            <p:snd r:embed="rId2" name="camera.wav"/>
          </p:stSnd>
        </p:sndAc>
      </p:transition>
    </mc:Choice>
    <mc:Fallback>
      <p:transition spd="slow" advTm="5000">
        <p:fade/>
        <p:sndAc>
          <p:stSnd>
            <p:snd r:embed="rId2" name="camera.wav"/>
          </p:stSnd>
        </p:sndAc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35C97B6-D1EB-4A3E-9884-E6D53BB5B7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234549F-19B6-432E-58AA-E8C83615554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0114" y="109728"/>
            <a:ext cx="4884736" cy="7034022"/>
          </a:xfrm>
        </p:spPr>
      </p:pic>
    </p:spTree>
    <p:extLst>
      <p:ext uri="{BB962C8B-B14F-4D97-AF65-F5344CB8AC3E}">
        <p14:creationId xmlns:p14="http://schemas.microsoft.com/office/powerpoint/2010/main" val="22808912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5000">
        <p14:flash/>
        <p:sndAc>
          <p:stSnd>
            <p:snd r:embed="rId2" name="camera.wav"/>
          </p:stSnd>
        </p:sndAc>
      </p:transition>
    </mc:Choice>
    <mc:Fallback>
      <p:transition spd="slow" advTm="5000">
        <p:fade/>
        <p:sndAc>
          <p:stSnd>
            <p:snd r:embed="rId2" name="camera.wav"/>
          </p:stSnd>
        </p:sndAc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02588E9-E33A-D188-E506-100821609B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62B43AC-3031-4DFE-B3A5-12B6FB1F859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6409" y="-98999"/>
            <a:ext cx="10039181" cy="6956999"/>
          </a:xfrm>
        </p:spPr>
      </p:pic>
    </p:spTree>
    <p:extLst>
      <p:ext uri="{BB962C8B-B14F-4D97-AF65-F5344CB8AC3E}">
        <p14:creationId xmlns:p14="http://schemas.microsoft.com/office/powerpoint/2010/main" val="131300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5000">
        <p14:flash/>
        <p:sndAc>
          <p:stSnd>
            <p:snd r:embed="rId2" name="camera.wav"/>
          </p:stSnd>
        </p:sndAc>
      </p:transition>
    </mc:Choice>
    <mc:Fallback>
      <p:transition spd="slow" advTm="5000">
        <p:fade/>
        <p:sndAc>
          <p:stSnd>
            <p:snd r:embed="rId2" name="camera.wav"/>
          </p:stSnd>
        </p:sndAc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A650C70-6899-C16B-5437-1CD72ECA9F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688E2A7-A7AC-81BC-8630-7597350D98C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6202" y="-1638300"/>
            <a:ext cx="8656319" cy="10820400"/>
          </a:xfrm>
        </p:spPr>
      </p:pic>
    </p:spTree>
    <p:extLst>
      <p:ext uri="{BB962C8B-B14F-4D97-AF65-F5344CB8AC3E}">
        <p14:creationId xmlns:p14="http://schemas.microsoft.com/office/powerpoint/2010/main" val="19211484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5000">
        <p14:flash/>
        <p:sndAc>
          <p:stSnd>
            <p:snd r:embed="rId2" name="camera.wav"/>
          </p:stSnd>
        </p:sndAc>
      </p:transition>
    </mc:Choice>
    <mc:Fallback>
      <p:transition spd="slow" advTm="5000">
        <p:fade/>
        <p:sndAc>
          <p:stSnd>
            <p:snd r:embed="rId2" name="camera.wav"/>
          </p:stSnd>
        </p:sndAc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6607C9B-F368-4F06-2EEC-F8012EB0C2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0E8CA20-054F-8DBF-650D-1C12E0D071B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9471" y="-2093352"/>
            <a:ext cx="8813057" cy="12132701"/>
          </a:xfrm>
        </p:spPr>
      </p:pic>
    </p:spTree>
    <p:extLst>
      <p:ext uri="{BB962C8B-B14F-4D97-AF65-F5344CB8AC3E}">
        <p14:creationId xmlns:p14="http://schemas.microsoft.com/office/powerpoint/2010/main" val="33422667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5000">
        <p14:flash/>
        <p:sndAc>
          <p:stSnd>
            <p:snd r:embed="rId2" name="camera.wav"/>
          </p:stSnd>
        </p:sndAc>
      </p:transition>
    </mc:Choice>
    <mc:Fallback>
      <p:transition spd="slow" advTm="5000">
        <p:fade/>
        <p:sndAc>
          <p:stSnd>
            <p:snd r:embed="rId2" name="camera.wav"/>
          </p:stSnd>
        </p:sndAc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06F7200-5B1E-9700-3706-AA0712E2E6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9EECEF5-7287-5EB2-7368-DB4B5821DA8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875" y="-2410712"/>
            <a:ext cx="11906250" cy="9268712"/>
          </a:xfrm>
        </p:spPr>
      </p:pic>
    </p:spTree>
    <p:extLst>
      <p:ext uri="{BB962C8B-B14F-4D97-AF65-F5344CB8AC3E}">
        <p14:creationId xmlns:p14="http://schemas.microsoft.com/office/powerpoint/2010/main" val="22721234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5000">
        <p14:flash/>
        <p:sndAc>
          <p:stSnd>
            <p:snd r:embed="rId2" name="camera.wav"/>
          </p:stSnd>
        </p:sndAc>
      </p:transition>
    </mc:Choice>
    <mc:Fallback>
      <p:transition spd="slow" advTm="5000">
        <p:fade/>
        <p:sndAc>
          <p:stSnd>
            <p:snd r:embed="rId2" name="camera.wav"/>
          </p:stSnd>
        </p:sndAc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F0DFB43-F75C-7D7A-8511-8863FC817D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1334BDD-4125-67B5-EFE4-1A0D4D022EF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2813" y="-842963"/>
            <a:ext cx="5286374" cy="7929563"/>
          </a:xfrm>
        </p:spPr>
      </p:pic>
    </p:spTree>
    <p:extLst>
      <p:ext uri="{BB962C8B-B14F-4D97-AF65-F5344CB8AC3E}">
        <p14:creationId xmlns:p14="http://schemas.microsoft.com/office/powerpoint/2010/main" val="26690979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5000">
        <p14:flash/>
        <p:sndAc>
          <p:stSnd>
            <p:snd r:embed="rId2" name="camera.wav"/>
          </p:stSnd>
        </p:sndAc>
      </p:transition>
    </mc:Choice>
    <mc:Fallback>
      <p:transition spd="slow" advTm="5000">
        <p:fade/>
        <p:sndAc>
          <p:stSnd>
            <p:snd r:embed="rId2" name="camera.wav"/>
          </p:stSnd>
        </p:sndAc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A63A6EF-505D-1703-8C12-82492B1FF4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1FB26E2-558D-CCDA-E038-95D3C49C6B4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8451" y="-171450"/>
            <a:ext cx="9372599" cy="7029450"/>
          </a:xfrm>
        </p:spPr>
      </p:pic>
    </p:spTree>
    <p:extLst>
      <p:ext uri="{BB962C8B-B14F-4D97-AF65-F5344CB8AC3E}">
        <p14:creationId xmlns:p14="http://schemas.microsoft.com/office/powerpoint/2010/main" val="25853928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5000">
        <p14:flash/>
        <p:sndAc>
          <p:stSnd>
            <p:snd r:embed="rId2" name="camera.wav"/>
          </p:stSnd>
        </p:sndAc>
      </p:transition>
    </mc:Choice>
    <mc:Fallback>
      <p:transition spd="slow" advTm="5000">
        <p:fade/>
        <p:sndAc>
          <p:stSnd>
            <p:snd r:embed="rId2" name="camera.wav"/>
          </p:stSnd>
        </p:sndAc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89693FA-9678-2400-BC9E-13CDBA5C82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9455490-A923-87AE-F122-39A0A3A1253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3339" y="180975"/>
            <a:ext cx="8315721" cy="6496050"/>
          </a:xfrm>
        </p:spPr>
      </p:pic>
    </p:spTree>
    <p:extLst>
      <p:ext uri="{BB962C8B-B14F-4D97-AF65-F5344CB8AC3E}">
        <p14:creationId xmlns:p14="http://schemas.microsoft.com/office/powerpoint/2010/main" val="31410750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5000">
        <p14:flash/>
        <p:sndAc>
          <p:stSnd>
            <p:snd r:embed="rId2" name="camera.wav"/>
          </p:stSnd>
        </p:sndAc>
      </p:transition>
    </mc:Choice>
    <mc:Fallback>
      <p:transition spd="slow" advTm="5000">
        <p:fade/>
        <p:sndAc>
          <p:stSnd>
            <p:snd r:embed="rId2" name="camera.wav"/>
          </p:stSnd>
        </p:sndAc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3DAE63F-3128-1B5C-46FA-C35F61FE37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A9BE5D1-E748-E293-4B99-414AD250E3D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7966" y="-1377951"/>
            <a:ext cx="6591596" cy="8191500"/>
          </a:xfrm>
        </p:spPr>
      </p:pic>
    </p:spTree>
    <p:extLst>
      <p:ext uri="{BB962C8B-B14F-4D97-AF65-F5344CB8AC3E}">
        <p14:creationId xmlns:p14="http://schemas.microsoft.com/office/powerpoint/2010/main" val="12706803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5000">
        <p14:flash/>
        <p:sndAc>
          <p:stSnd>
            <p:snd r:embed="rId2" name="camera.wav"/>
          </p:stSnd>
        </p:sndAc>
      </p:transition>
    </mc:Choice>
    <mc:Fallback>
      <p:transition spd="slow" advTm="5000">
        <p:fade/>
        <p:sndAc>
          <p:stSnd>
            <p:snd r:embed="rId2" name="camera.wav"/>
          </p:stSnd>
        </p:sndAc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C5A2D65-B069-D855-587E-5996A90AB0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C0F7949-4C77-203A-E8E5-B15C5E49E43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8979" y="-2906182"/>
            <a:ext cx="10498809" cy="13097932"/>
          </a:xfrm>
        </p:spPr>
      </p:pic>
    </p:spTree>
    <p:extLst>
      <p:ext uri="{BB962C8B-B14F-4D97-AF65-F5344CB8AC3E}">
        <p14:creationId xmlns:p14="http://schemas.microsoft.com/office/powerpoint/2010/main" val="28925761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5000">
        <p14:flash/>
        <p:sndAc>
          <p:stSnd>
            <p:snd r:embed="rId2" name="camera.wav"/>
          </p:stSnd>
        </p:sndAc>
      </p:transition>
    </mc:Choice>
    <mc:Fallback>
      <p:transition spd="slow" advTm="5000">
        <p:fade/>
        <p:sndAc>
          <p:stSnd>
            <p:snd r:embed="rId2" name="camera.wav"/>
          </p:stSnd>
        </p:sndAc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1441965-A55B-52DB-D715-6FA141B393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EF9C631-6B2C-BDA9-30D3-6999A1844AE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2708" y="-971550"/>
            <a:ext cx="5866584" cy="7829550"/>
          </a:xfrm>
        </p:spPr>
      </p:pic>
    </p:spTree>
    <p:extLst>
      <p:ext uri="{BB962C8B-B14F-4D97-AF65-F5344CB8AC3E}">
        <p14:creationId xmlns:p14="http://schemas.microsoft.com/office/powerpoint/2010/main" val="31508699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5000">
        <p14:flash/>
        <p:sndAc>
          <p:stSnd>
            <p:snd r:embed="rId2" name="camera.wav"/>
          </p:stSnd>
        </p:sndAc>
      </p:transition>
    </mc:Choice>
    <mc:Fallback>
      <p:transition spd="slow" advTm="5000">
        <p:fade/>
        <p:sndAc>
          <p:stSnd>
            <p:snd r:embed="rId2" name="camera.wav"/>
          </p:stSnd>
        </p:sndAc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8041052-CA03-8726-D2A9-4CC054FD03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D8446B0-18F1-6114-6014-31F702BDC39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9809" y="339857"/>
            <a:ext cx="9267429" cy="6178286"/>
          </a:xfrm>
        </p:spPr>
      </p:pic>
    </p:spTree>
    <p:extLst>
      <p:ext uri="{BB962C8B-B14F-4D97-AF65-F5344CB8AC3E}">
        <p14:creationId xmlns:p14="http://schemas.microsoft.com/office/powerpoint/2010/main" val="1874876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5000">
        <p14:flash/>
        <p:sndAc>
          <p:stSnd>
            <p:snd r:embed="rId2" name="camera.wav"/>
          </p:stSnd>
        </p:sndAc>
      </p:transition>
    </mc:Choice>
    <mc:Fallback>
      <p:transition spd="slow" advTm="5000">
        <p:fade/>
        <p:sndAc>
          <p:stSnd>
            <p:snd r:embed="rId2" name="camera.wav"/>
          </p:stSnd>
        </p:sndAc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944CC1C-094E-D4C6-8024-F2447C7C37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A2E28DA-D7A2-FF37-C408-CA7712217FD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1" y="-952500"/>
            <a:ext cx="10972798" cy="8229600"/>
          </a:xfrm>
        </p:spPr>
      </p:pic>
    </p:spTree>
    <p:extLst>
      <p:ext uri="{BB962C8B-B14F-4D97-AF65-F5344CB8AC3E}">
        <p14:creationId xmlns:p14="http://schemas.microsoft.com/office/powerpoint/2010/main" val="4060514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5000">
        <p14:flash/>
        <p:sndAc>
          <p:stSnd>
            <p:snd r:embed="rId2" name="camera.wav"/>
          </p:stSnd>
        </p:sndAc>
      </p:transition>
    </mc:Choice>
    <mc:Fallback>
      <p:transition spd="slow" advTm="5000">
        <p:fade/>
        <p:sndAc>
          <p:stSnd>
            <p:snd r:embed="rId2" name="camera.wav"/>
          </p:stSnd>
        </p:sndAc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9C31BFB-0089-66DD-AB01-AEA9953ECE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D00949E-9268-E772-06C9-3140098F417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3388" y="-539591"/>
            <a:ext cx="6421668" cy="7937182"/>
          </a:xfrm>
        </p:spPr>
      </p:pic>
    </p:spTree>
    <p:extLst>
      <p:ext uri="{BB962C8B-B14F-4D97-AF65-F5344CB8AC3E}">
        <p14:creationId xmlns:p14="http://schemas.microsoft.com/office/powerpoint/2010/main" val="33639567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5000">
        <p14:flash/>
        <p:sndAc>
          <p:stSnd>
            <p:snd r:embed="rId2" name="camera.wav"/>
          </p:stSnd>
        </p:sndAc>
      </p:transition>
    </mc:Choice>
    <mc:Fallback>
      <p:transition spd="slow" advTm="5000">
        <p:fade/>
        <p:sndAc>
          <p:stSnd>
            <p:snd r:embed="rId2" name="camera.wav"/>
          </p:stSnd>
        </p:sndAc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787A523-0805-6BB3-7911-08077568AF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C563A4D-DA40-55AE-6E12-E3D4BA59B73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1363" y="-371475"/>
            <a:ext cx="10209274" cy="7600950"/>
          </a:xfrm>
        </p:spPr>
      </p:pic>
    </p:spTree>
    <p:extLst>
      <p:ext uri="{BB962C8B-B14F-4D97-AF65-F5344CB8AC3E}">
        <p14:creationId xmlns:p14="http://schemas.microsoft.com/office/powerpoint/2010/main" val="27942909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5000">
        <p14:flash/>
        <p:sndAc>
          <p:stSnd>
            <p:snd r:embed="rId2" name="camera.wav"/>
          </p:stSnd>
        </p:sndAc>
      </p:transition>
    </mc:Choice>
    <mc:Fallback>
      <p:transition spd="slow" advTm="5000">
        <p:fade/>
        <p:sndAc>
          <p:stSnd>
            <p:snd r:embed="rId2" name="camera.wav"/>
          </p:stSnd>
        </p:sndAc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D27DE3D-8E6D-40AE-0826-6727220B23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21EC88B-F644-F84A-AA65-1993E442B1D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1331" y="-103718"/>
            <a:ext cx="7901154" cy="6172200"/>
          </a:xfr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73F140CA-C5C9-8945-FA93-BCE358ADD57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89108" y="5464972"/>
            <a:ext cx="1304925" cy="1058853"/>
          </a:xfrm>
          <a:prstGeom prst="rect">
            <a:avLst/>
          </a:prstGeom>
        </p:spPr>
      </p:pic>
      <p:pic>
        <p:nvPicPr>
          <p:cNvPr id="11" name="Image 10">
            <a:extLst>
              <a:ext uri="{FF2B5EF4-FFF2-40B4-BE49-F238E27FC236}">
                <a16:creationId xmlns:a16="http://schemas.microsoft.com/office/drawing/2014/main" id="{1C6FAD1F-D3B8-0575-5BBB-0F2AF3480CC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62" y="5708063"/>
            <a:ext cx="1907746" cy="1080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43252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5000">
        <p14:flash/>
        <p:sndAc>
          <p:stSnd>
            <p:snd r:embed="rId2" name="camera.wav"/>
          </p:stSnd>
        </p:sndAc>
      </p:transition>
    </mc:Choice>
    <mc:Fallback>
      <p:transition spd="slow" advTm="5000">
        <p:fade/>
        <p:sndAc>
          <p:stSnd>
            <p:snd r:embed="rId2" name="camera.wav"/>
          </p:stSnd>
        </p:sndAc>
      </p:transition>
    </mc:Fallback>
  </mc:AlternateContent>
</p:sld>
</file>

<file path=ppt/theme/theme1.xml><?xml version="1.0" encoding="utf-8"?>
<a:theme xmlns:a="http://schemas.openxmlformats.org/drawingml/2006/main" name="Secteur">
  <a:themeElements>
    <a:clrScheme name="Secteur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ecteur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ecteur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40</TotalTime>
  <Words>7</Words>
  <Application>Microsoft Office PowerPoint</Application>
  <PresentationFormat>Grand écran</PresentationFormat>
  <Paragraphs>1</Paragraphs>
  <Slides>42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2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42</vt:i4>
      </vt:variant>
    </vt:vector>
  </HeadingPairs>
  <TitlesOfParts>
    <vt:vector size="45" baseType="lpstr">
      <vt:lpstr>Century Gothic</vt:lpstr>
      <vt:lpstr>Wingdings 3</vt:lpstr>
      <vt:lpstr>Secteur</vt:lpstr>
      <vt:lpstr>MELI MELO DE PHOTOS N°30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MELI MELO DE PHOTOS N°30</dc:title>
  <dc:creator>jean-louis BEYAERT</dc:creator>
  <cp:lastModifiedBy>jean-louis BEYAERT</cp:lastModifiedBy>
  <cp:revision>4</cp:revision>
  <dcterms:created xsi:type="dcterms:W3CDTF">2022-05-13T15:44:29Z</dcterms:created>
  <dcterms:modified xsi:type="dcterms:W3CDTF">2022-05-14T18:53:29Z</dcterms:modified>
</cp:coreProperties>
</file>