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4" r:id="rId49"/>
    <p:sldId id="305" r:id="rId50"/>
    <p:sldId id="303" r:id="rId5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BCD8E-6715-4201-99C0-FA67D3C6AFB1}" type="datetimeFigureOut">
              <a:rPr lang="fr-FR" smtClean="0"/>
              <a:t>23/04/2022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5391B-C0B5-4DA9-9FFE-86B0343F10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64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BCD8E-6715-4201-99C0-FA67D3C6AFB1}" type="datetimeFigureOut">
              <a:rPr lang="fr-FR" smtClean="0"/>
              <a:t>23/04/2022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5391B-C0B5-4DA9-9FFE-86B0343F10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9508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BCD8E-6715-4201-99C0-FA67D3C6AFB1}" type="datetimeFigureOut">
              <a:rPr lang="fr-FR" smtClean="0"/>
              <a:t>23/04/2022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5391B-C0B5-4DA9-9FFE-86B0343F10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0651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BCD8E-6715-4201-99C0-FA67D3C6AFB1}" type="datetimeFigureOut">
              <a:rPr lang="fr-FR" smtClean="0"/>
              <a:t>23/04/2022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5391B-C0B5-4DA9-9FFE-86B0343F10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2880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BCD8E-6715-4201-99C0-FA67D3C6AFB1}" type="datetimeFigureOut">
              <a:rPr lang="fr-FR" smtClean="0"/>
              <a:t>23/04/2022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5391B-C0B5-4DA9-9FFE-86B0343F10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0085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BCD8E-6715-4201-99C0-FA67D3C6AFB1}" type="datetimeFigureOut">
              <a:rPr lang="fr-FR" smtClean="0"/>
              <a:t>23/04/2022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5391B-C0B5-4DA9-9FFE-86B0343F10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1699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BCD8E-6715-4201-99C0-FA67D3C6AFB1}" type="datetimeFigureOut">
              <a:rPr lang="fr-FR" smtClean="0"/>
              <a:t>23/04/2022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5391B-C0B5-4DA9-9FFE-86B0343F10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566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BCD8E-6715-4201-99C0-FA67D3C6AFB1}" type="datetimeFigureOut">
              <a:rPr lang="fr-FR" smtClean="0"/>
              <a:t>23/04/2022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5391B-C0B5-4DA9-9FFE-86B0343F10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1797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BCD8E-6715-4201-99C0-FA67D3C6AFB1}" type="datetimeFigureOut">
              <a:rPr lang="fr-FR" smtClean="0"/>
              <a:t>23/04/2022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5391B-C0B5-4DA9-9FFE-86B0343F10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5571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BCD8E-6715-4201-99C0-FA67D3C6AFB1}" type="datetimeFigureOut">
              <a:rPr lang="fr-FR" smtClean="0"/>
              <a:t>23/04/2022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5391B-C0B5-4DA9-9FFE-86B0343F10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800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BCD8E-6715-4201-99C0-FA67D3C6AFB1}" type="datetimeFigureOut">
              <a:rPr lang="fr-FR" smtClean="0"/>
              <a:t>23/04/2022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5391B-C0B5-4DA9-9FFE-86B0343F10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4651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0BCD8E-6715-4201-99C0-FA67D3C6AFB1}" type="datetimeFigureOut">
              <a:rPr lang="fr-FR" smtClean="0"/>
              <a:t>23/04/2022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5391B-C0B5-4DA9-9FFE-86B0343F10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10877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0" y="404664"/>
            <a:ext cx="881076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MELI MELO DE PHOTOS N°29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61588"/>
            <a:ext cx="7925207" cy="533427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3645024"/>
            <a:ext cx="3456384" cy="259171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5054" y="2060848"/>
            <a:ext cx="1037588" cy="778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67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  <p:sndAc>
          <p:stSnd loop="1">
            <p:snd r:embed="rId2" name="Musique celtique_001.wav"/>
          </p:stSnd>
        </p:sndAc>
      </p:transition>
    </mc:Choice>
    <mc:Fallback>
      <p:transition spd="slow" advTm="5000">
        <p:wheel spokes="1"/>
        <p:sndAc>
          <p:stSnd loop="1">
            <p:snd r:embed="rId2" name="Musique celtique_00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8504" y="0"/>
            <a:ext cx="4781727" cy="6858255"/>
          </a:xfrm>
        </p:spPr>
      </p:pic>
    </p:spTree>
    <p:extLst>
      <p:ext uri="{BB962C8B-B14F-4D97-AF65-F5344CB8AC3E}">
        <p14:creationId xmlns:p14="http://schemas.microsoft.com/office/powerpoint/2010/main" val="1418306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0"/>
            <a:ext cx="5466809" cy="6833512"/>
          </a:xfrm>
        </p:spPr>
      </p:pic>
    </p:spTree>
    <p:extLst>
      <p:ext uri="{BB962C8B-B14F-4D97-AF65-F5344CB8AC3E}">
        <p14:creationId xmlns:p14="http://schemas.microsoft.com/office/powerpoint/2010/main" val="2067175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0"/>
            <a:ext cx="5538817" cy="6923522"/>
          </a:xfrm>
        </p:spPr>
      </p:pic>
    </p:spTree>
    <p:extLst>
      <p:ext uri="{BB962C8B-B14F-4D97-AF65-F5344CB8AC3E}">
        <p14:creationId xmlns:p14="http://schemas.microsoft.com/office/powerpoint/2010/main" val="4209061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4488"/>
            <a:ext cx="5466809" cy="6833512"/>
          </a:xfrm>
        </p:spPr>
      </p:pic>
    </p:spTree>
    <p:extLst>
      <p:ext uri="{BB962C8B-B14F-4D97-AF65-F5344CB8AC3E}">
        <p14:creationId xmlns:p14="http://schemas.microsoft.com/office/powerpoint/2010/main" val="898026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76672"/>
            <a:ext cx="7997638" cy="6028371"/>
          </a:xfrm>
        </p:spPr>
      </p:pic>
    </p:spTree>
    <p:extLst>
      <p:ext uri="{BB962C8B-B14F-4D97-AF65-F5344CB8AC3E}">
        <p14:creationId xmlns:p14="http://schemas.microsoft.com/office/powerpoint/2010/main" val="2512794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0"/>
            <a:ext cx="5739598" cy="6887519"/>
          </a:xfrm>
        </p:spPr>
      </p:pic>
    </p:spTree>
    <p:extLst>
      <p:ext uri="{BB962C8B-B14F-4D97-AF65-F5344CB8AC3E}">
        <p14:creationId xmlns:p14="http://schemas.microsoft.com/office/powerpoint/2010/main" val="2374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764704"/>
            <a:ext cx="7436644" cy="5577483"/>
          </a:xfrm>
        </p:spPr>
      </p:pic>
    </p:spTree>
    <p:extLst>
      <p:ext uri="{BB962C8B-B14F-4D97-AF65-F5344CB8AC3E}">
        <p14:creationId xmlns:p14="http://schemas.microsoft.com/office/powerpoint/2010/main" val="793204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-19470"/>
            <a:ext cx="6571805" cy="6877470"/>
          </a:xfrm>
        </p:spPr>
      </p:pic>
    </p:spTree>
    <p:extLst>
      <p:ext uri="{BB962C8B-B14F-4D97-AF65-F5344CB8AC3E}">
        <p14:creationId xmlns:p14="http://schemas.microsoft.com/office/powerpoint/2010/main" val="1735534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-23243"/>
            <a:ext cx="5682833" cy="7103542"/>
          </a:xfrm>
        </p:spPr>
      </p:pic>
    </p:spTree>
    <p:extLst>
      <p:ext uri="{BB962C8B-B14F-4D97-AF65-F5344CB8AC3E}">
        <p14:creationId xmlns:p14="http://schemas.microsoft.com/office/powerpoint/2010/main" val="2395235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27613"/>
            <a:ext cx="5466809" cy="6833512"/>
          </a:xfrm>
        </p:spPr>
      </p:pic>
    </p:spTree>
    <p:extLst>
      <p:ext uri="{BB962C8B-B14F-4D97-AF65-F5344CB8AC3E}">
        <p14:creationId xmlns:p14="http://schemas.microsoft.com/office/powerpoint/2010/main" val="4256051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6"/>
            <a:ext cx="8013211" cy="6208452"/>
          </a:xfrm>
        </p:spPr>
      </p:pic>
    </p:spTree>
    <p:extLst>
      <p:ext uri="{BB962C8B-B14F-4D97-AF65-F5344CB8AC3E}">
        <p14:creationId xmlns:p14="http://schemas.microsoft.com/office/powerpoint/2010/main" val="1004195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-44851"/>
            <a:ext cx="4578687" cy="6902851"/>
          </a:xfrm>
        </p:spPr>
      </p:pic>
    </p:spTree>
    <p:extLst>
      <p:ext uri="{BB962C8B-B14F-4D97-AF65-F5344CB8AC3E}">
        <p14:creationId xmlns:p14="http://schemas.microsoft.com/office/powerpoint/2010/main" val="526409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836712"/>
            <a:ext cx="8140138" cy="5433467"/>
          </a:xfrm>
        </p:spPr>
      </p:pic>
    </p:spTree>
    <p:extLst>
      <p:ext uri="{BB962C8B-B14F-4D97-AF65-F5344CB8AC3E}">
        <p14:creationId xmlns:p14="http://schemas.microsoft.com/office/powerpoint/2010/main" val="2095008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31501"/>
            <a:ext cx="5466809" cy="6833512"/>
          </a:xfrm>
        </p:spPr>
      </p:pic>
    </p:spTree>
    <p:extLst>
      <p:ext uri="{BB962C8B-B14F-4D97-AF65-F5344CB8AC3E}">
        <p14:creationId xmlns:p14="http://schemas.microsoft.com/office/powerpoint/2010/main" val="990988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8121735" cy="6116788"/>
          </a:xfrm>
        </p:spPr>
      </p:pic>
    </p:spTree>
    <p:extLst>
      <p:ext uri="{BB962C8B-B14F-4D97-AF65-F5344CB8AC3E}">
        <p14:creationId xmlns:p14="http://schemas.microsoft.com/office/powerpoint/2010/main" val="528874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34051"/>
            <a:ext cx="4526215" cy="6772114"/>
          </a:xfrm>
        </p:spPr>
      </p:pic>
    </p:spTree>
    <p:extLst>
      <p:ext uri="{BB962C8B-B14F-4D97-AF65-F5344CB8AC3E}">
        <p14:creationId xmlns:p14="http://schemas.microsoft.com/office/powerpoint/2010/main" val="3565654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0"/>
            <a:ext cx="5538817" cy="6923522"/>
          </a:xfrm>
        </p:spPr>
      </p:pic>
    </p:spTree>
    <p:extLst>
      <p:ext uri="{BB962C8B-B14F-4D97-AF65-F5344CB8AC3E}">
        <p14:creationId xmlns:p14="http://schemas.microsoft.com/office/powerpoint/2010/main" val="2261876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-86033"/>
            <a:ext cx="5006226" cy="6971922"/>
          </a:xfrm>
        </p:spPr>
      </p:pic>
    </p:spTree>
    <p:extLst>
      <p:ext uri="{BB962C8B-B14F-4D97-AF65-F5344CB8AC3E}">
        <p14:creationId xmlns:p14="http://schemas.microsoft.com/office/powerpoint/2010/main" val="1385948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052736"/>
            <a:ext cx="7866037" cy="5001419"/>
          </a:xfrm>
        </p:spPr>
      </p:pic>
    </p:spTree>
    <p:extLst>
      <p:ext uri="{BB962C8B-B14F-4D97-AF65-F5344CB8AC3E}">
        <p14:creationId xmlns:p14="http://schemas.microsoft.com/office/powerpoint/2010/main" val="110167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0"/>
            <a:ext cx="5203020" cy="6934063"/>
          </a:xfrm>
        </p:spPr>
      </p:pic>
    </p:spTree>
    <p:extLst>
      <p:ext uri="{BB962C8B-B14F-4D97-AF65-F5344CB8AC3E}">
        <p14:creationId xmlns:p14="http://schemas.microsoft.com/office/powerpoint/2010/main" val="2402316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0"/>
            <a:ext cx="5131012" cy="6838098"/>
          </a:xfrm>
        </p:spPr>
      </p:pic>
    </p:spTree>
    <p:extLst>
      <p:ext uri="{BB962C8B-B14F-4D97-AF65-F5344CB8AC3E}">
        <p14:creationId xmlns:p14="http://schemas.microsoft.com/office/powerpoint/2010/main" val="1004704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76672"/>
            <a:ext cx="7906002" cy="5921266"/>
          </a:xfrm>
        </p:spPr>
      </p:pic>
    </p:spTree>
    <p:extLst>
      <p:ext uri="{BB962C8B-B14F-4D97-AF65-F5344CB8AC3E}">
        <p14:creationId xmlns:p14="http://schemas.microsoft.com/office/powerpoint/2010/main" val="1022676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0"/>
            <a:ext cx="5400837" cy="6737887"/>
          </a:xfrm>
        </p:spPr>
      </p:pic>
    </p:spTree>
    <p:extLst>
      <p:ext uri="{BB962C8B-B14F-4D97-AF65-F5344CB8AC3E}">
        <p14:creationId xmlns:p14="http://schemas.microsoft.com/office/powerpoint/2010/main" val="3835749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0"/>
            <a:ext cx="5466809" cy="6833512"/>
          </a:xfrm>
        </p:spPr>
      </p:pic>
    </p:spTree>
    <p:extLst>
      <p:ext uri="{BB962C8B-B14F-4D97-AF65-F5344CB8AC3E}">
        <p14:creationId xmlns:p14="http://schemas.microsoft.com/office/powerpoint/2010/main" val="2351208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-315416"/>
            <a:ext cx="5544616" cy="9861970"/>
          </a:xfrm>
        </p:spPr>
      </p:pic>
    </p:spTree>
    <p:extLst>
      <p:ext uri="{BB962C8B-B14F-4D97-AF65-F5344CB8AC3E}">
        <p14:creationId xmlns:p14="http://schemas.microsoft.com/office/powerpoint/2010/main" val="2734087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-387424"/>
            <a:ext cx="6050094" cy="9075142"/>
          </a:xfrm>
        </p:spPr>
      </p:pic>
    </p:spTree>
    <p:extLst>
      <p:ext uri="{BB962C8B-B14F-4D97-AF65-F5344CB8AC3E}">
        <p14:creationId xmlns:p14="http://schemas.microsoft.com/office/powerpoint/2010/main" val="1874025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-93762"/>
            <a:ext cx="5186409" cy="6951762"/>
          </a:xfrm>
        </p:spPr>
      </p:pic>
    </p:spTree>
    <p:extLst>
      <p:ext uri="{BB962C8B-B14F-4D97-AF65-F5344CB8AC3E}">
        <p14:creationId xmlns:p14="http://schemas.microsoft.com/office/powerpoint/2010/main" val="418717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908720"/>
            <a:ext cx="7134898" cy="5457665"/>
          </a:xfrm>
        </p:spPr>
      </p:pic>
    </p:spTree>
    <p:extLst>
      <p:ext uri="{BB962C8B-B14F-4D97-AF65-F5344CB8AC3E}">
        <p14:creationId xmlns:p14="http://schemas.microsoft.com/office/powerpoint/2010/main" val="1120532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88640"/>
            <a:ext cx="7506954" cy="7407052"/>
          </a:xfrm>
        </p:spPr>
      </p:pic>
    </p:spTree>
    <p:extLst>
      <p:ext uri="{BB962C8B-B14F-4D97-AF65-F5344CB8AC3E}">
        <p14:creationId xmlns:p14="http://schemas.microsoft.com/office/powerpoint/2010/main" val="970531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6302" y="0"/>
            <a:ext cx="5229994" cy="7874821"/>
          </a:xfrm>
        </p:spPr>
      </p:pic>
    </p:spTree>
    <p:extLst>
      <p:ext uri="{BB962C8B-B14F-4D97-AF65-F5344CB8AC3E}">
        <p14:creationId xmlns:p14="http://schemas.microsoft.com/office/powerpoint/2010/main" val="1864590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-315416"/>
            <a:ext cx="5017979" cy="7526970"/>
          </a:xfrm>
        </p:spPr>
      </p:pic>
    </p:spTree>
    <p:extLst>
      <p:ext uri="{BB962C8B-B14F-4D97-AF65-F5344CB8AC3E}">
        <p14:creationId xmlns:p14="http://schemas.microsoft.com/office/powerpoint/2010/main" val="3710694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-1323528"/>
            <a:ext cx="6362128" cy="9543195"/>
          </a:xfrm>
        </p:spPr>
      </p:pic>
    </p:spTree>
    <p:extLst>
      <p:ext uri="{BB962C8B-B14F-4D97-AF65-F5344CB8AC3E}">
        <p14:creationId xmlns:p14="http://schemas.microsoft.com/office/powerpoint/2010/main" val="4118096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-459432"/>
            <a:ext cx="4966327" cy="7458933"/>
          </a:xfrm>
        </p:spPr>
      </p:pic>
    </p:spTree>
    <p:extLst>
      <p:ext uri="{BB962C8B-B14F-4D97-AF65-F5344CB8AC3E}">
        <p14:creationId xmlns:p14="http://schemas.microsoft.com/office/powerpoint/2010/main" val="994193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764704"/>
            <a:ext cx="7532654" cy="5649491"/>
          </a:xfrm>
        </p:spPr>
      </p:pic>
    </p:spTree>
    <p:extLst>
      <p:ext uri="{BB962C8B-B14F-4D97-AF65-F5344CB8AC3E}">
        <p14:creationId xmlns:p14="http://schemas.microsoft.com/office/powerpoint/2010/main" val="2547414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-17469"/>
            <a:ext cx="5752475" cy="6875469"/>
          </a:xfrm>
        </p:spPr>
      </p:pic>
    </p:spTree>
    <p:extLst>
      <p:ext uri="{BB962C8B-B14F-4D97-AF65-F5344CB8AC3E}">
        <p14:creationId xmlns:p14="http://schemas.microsoft.com/office/powerpoint/2010/main" val="4088224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-133263"/>
            <a:ext cx="4896544" cy="7344817"/>
          </a:xfrm>
        </p:spPr>
      </p:pic>
    </p:spTree>
    <p:extLst>
      <p:ext uri="{BB962C8B-B14F-4D97-AF65-F5344CB8AC3E}">
        <p14:creationId xmlns:p14="http://schemas.microsoft.com/office/powerpoint/2010/main" val="3561777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0"/>
            <a:ext cx="5816862" cy="6816635"/>
          </a:xfrm>
        </p:spPr>
      </p:pic>
    </p:spTree>
    <p:extLst>
      <p:ext uri="{BB962C8B-B14F-4D97-AF65-F5344CB8AC3E}">
        <p14:creationId xmlns:p14="http://schemas.microsoft.com/office/powerpoint/2010/main" val="1010485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462" y="0"/>
            <a:ext cx="5403826" cy="7425105"/>
          </a:xfrm>
        </p:spPr>
      </p:pic>
    </p:spTree>
    <p:extLst>
      <p:ext uri="{BB962C8B-B14F-4D97-AF65-F5344CB8AC3E}">
        <p14:creationId xmlns:p14="http://schemas.microsoft.com/office/powerpoint/2010/main" val="1195847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0"/>
            <a:ext cx="5641005" cy="6983064"/>
          </a:xfrm>
        </p:spPr>
      </p:pic>
    </p:spTree>
    <p:extLst>
      <p:ext uri="{BB962C8B-B14F-4D97-AF65-F5344CB8AC3E}">
        <p14:creationId xmlns:p14="http://schemas.microsoft.com/office/powerpoint/2010/main" val="3692774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0"/>
            <a:ext cx="5447285" cy="7197458"/>
          </a:xfrm>
        </p:spPr>
      </p:pic>
    </p:spTree>
    <p:extLst>
      <p:ext uri="{BB962C8B-B14F-4D97-AF65-F5344CB8AC3E}">
        <p14:creationId xmlns:p14="http://schemas.microsoft.com/office/powerpoint/2010/main" val="2077569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454" y="0"/>
            <a:ext cx="5970865" cy="7463582"/>
          </a:xfrm>
        </p:spPr>
      </p:pic>
    </p:spTree>
    <p:extLst>
      <p:ext uri="{BB962C8B-B14F-4D97-AF65-F5344CB8AC3E}">
        <p14:creationId xmlns:p14="http://schemas.microsoft.com/office/powerpoint/2010/main" val="2066532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0"/>
            <a:ext cx="5538817" cy="6923522"/>
          </a:xfrm>
        </p:spPr>
      </p:pic>
    </p:spTree>
    <p:extLst>
      <p:ext uri="{BB962C8B-B14F-4D97-AF65-F5344CB8AC3E}">
        <p14:creationId xmlns:p14="http://schemas.microsoft.com/office/powerpoint/2010/main" val="3774827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764704"/>
            <a:ext cx="7652319" cy="5649491"/>
          </a:xfrm>
        </p:spPr>
      </p:pic>
    </p:spTree>
    <p:extLst>
      <p:ext uri="{BB962C8B-B14F-4D97-AF65-F5344CB8AC3E}">
        <p14:creationId xmlns:p14="http://schemas.microsoft.com/office/powerpoint/2010/main" val="1872556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0"/>
            <a:ext cx="5466809" cy="6833512"/>
          </a:xfrm>
        </p:spPr>
      </p:pic>
    </p:spTree>
    <p:extLst>
      <p:ext uri="{BB962C8B-B14F-4D97-AF65-F5344CB8AC3E}">
        <p14:creationId xmlns:p14="http://schemas.microsoft.com/office/powerpoint/2010/main" val="3695174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0"/>
            <a:ext cx="6771940" cy="6849186"/>
          </a:xfrm>
        </p:spPr>
      </p:pic>
    </p:spTree>
    <p:extLst>
      <p:ext uri="{BB962C8B-B14F-4D97-AF65-F5344CB8AC3E}">
        <p14:creationId xmlns:p14="http://schemas.microsoft.com/office/powerpoint/2010/main" val="1268638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-891480"/>
            <a:ext cx="5688632" cy="10101110"/>
          </a:xfrm>
        </p:spPr>
      </p:pic>
    </p:spTree>
    <p:extLst>
      <p:ext uri="{BB962C8B-B14F-4D97-AF65-F5344CB8AC3E}">
        <p14:creationId xmlns:p14="http://schemas.microsoft.com/office/powerpoint/2010/main" val="1959213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-5310"/>
            <a:ext cx="6743502" cy="6743502"/>
          </a:xfrm>
        </p:spPr>
      </p:pic>
    </p:spTree>
    <p:extLst>
      <p:ext uri="{BB962C8B-B14F-4D97-AF65-F5344CB8AC3E}">
        <p14:creationId xmlns:p14="http://schemas.microsoft.com/office/powerpoint/2010/main" val="1305339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620688"/>
            <a:ext cx="7111380" cy="5361459"/>
          </a:xfrm>
        </p:spPr>
      </p:pic>
    </p:spTree>
    <p:extLst>
      <p:ext uri="{BB962C8B-B14F-4D97-AF65-F5344CB8AC3E}">
        <p14:creationId xmlns:p14="http://schemas.microsoft.com/office/powerpoint/2010/main" val="2455284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-1035496"/>
            <a:ext cx="5400599" cy="8295977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5421297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897547"/>
            <a:ext cx="1502584" cy="850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045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wheel spokes="1"/>
      </p:transition>
    </mc:Choice>
    <mc:Fallback>
      <p:transition spd="slow" advTm="5000">
        <p:wheel spokes="1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5</Words>
  <Application>Microsoft Office PowerPoint</Application>
  <PresentationFormat>Affichage à l'écran (4:3)</PresentationFormat>
  <Paragraphs>1</Paragraphs>
  <Slides>50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Méli mélo de photos N°29</dc:title>
  <dc:creator>Perroquet34740</dc:creator>
  <cp:lastModifiedBy>Jean-louis</cp:lastModifiedBy>
  <cp:revision>3</cp:revision>
  <dcterms:created xsi:type="dcterms:W3CDTF">2022-04-23T14:44:45Z</dcterms:created>
  <dcterms:modified xsi:type="dcterms:W3CDTF">2022-04-23T15:23:17Z</dcterms:modified>
</cp:coreProperties>
</file>