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14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84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96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9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8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30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47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95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0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7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74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1EE17-1ABF-447C-AAEB-AD353D11731A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EA361-4397-4284-9842-243226D28D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7869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9512" y="332656"/>
            <a:ext cx="86585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MELI-MELO DE PHOTOS N°28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20255"/>
            <a:ext cx="7925207" cy="53342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203416"/>
            <a:ext cx="3384376" cy="20578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820" y="2348880"/>
            <a:ext cx="864096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4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  <p:sndAc>
          <p:stSnd loop="1">
            <p:snd r:embed="rId2" name="Musique Guitare 1.wav"/>
          </p:stSnd>
        </p:sndAc>
      </p:transition>
    </mc:Choice>
    <mc:Fallback>
      <p:transition spd="slow" advTm="5000">
        <p:fade/>
        <p:sndAc>
          <p:stSnd loop="1">
            <p:snd r:embed="rId2" name="Musique Guitar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0"/>
            <a:ext cx="4425331" cy="6890393"/>
          </a:xfrm>
        </p:spPr>
      </p:pic>
    </p:spTree>
    <p:extLst>
      <p:ext uri="{BB962C8B-B14F-4D97-AF65-F5344CB8AC3E}">
        <p14:creationId xmlns:p14="http://schemas.microsoft.com/office/powerpoint/2010/main" val="172450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581070" cy="6882245"/>
          </a:xfrm>
        </p:spPr>
      </p:pic>
    </p:spTree>
    <p:extLst>
      <p:ext uri="{BB962C8B-B14F-4D97-AF65-F5344CB8AC3E}">
        <p14:creationId xmlns:p14="http://schemas.microsoft.com/office/powerpoint/2010/main" val="118395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64946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42391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36528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2091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412233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137230"/>
            <a:ext cx="4663686" cy="6995530"/>
          </a:xfrm>
        </p:spPr>
      </p:pic>
    </p:spTree>
    <p:extLst>
      <p:ext uri="{BB962C8B-B14F-4D97-AF65-F5344CB8AC3E}">
        <p14:creationId xmlns:p14="http://schemas.microsoft.com/office/powerpoint/2010/main" val="1434847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27781" cy="6320836"/>
          </a:xfrm>
        </p:spPr>
      </p:pic>
    </p:spTree>
    <p:extLst>
      <p:ext uri="{BB962C8B-B14F-4D97-AF65-F5344CB8AC3E}">
        <p14:creationId xmlns:p14="http://schemas.microsoft.com/office/powerpoint/2010/main" val="159500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531440"/>
            <a:ext cx="6948801" cy="8635405"/>
          </a:xfrm>
        </p:spPr>
      </p:pic>
    </p:spTree>
    <p:extLst>
      <p:ext uri="{BB962C8B-B14F-4D97-AF65-F5344CB8AC3E}">
        <p14:creationId xmlns:p14="http://schemas.microsoft.com/office/powerpoint/2010/main" val="55102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243408"/>
            <a:ext cx="6093583" cy="7616980"/>
          </a:xfrm>
        </p:spPr>
      </p:pic>
    </p:spTree>
    <p:extLst>
      <p:ext uri="{BB962C8B-B14F-4D97-AF65-F5344CB8AC3E}">
        <p14:creationId xmlns:p14="http://schemas.microsoft.com/office/powerpoint/2010/main" val="192038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808946" cy="5832648"/>
          </a:xfrm>
        </p:spPr>
      </p:pic>
    </p:spTree>
    <p:extLst>
      <p:ext uri="{BB962C8B-B14F-4D97-AF65-F5344CB8AC3E}">
        <p14:creationId xmlns:p14="http://schemas.microsoft.com/office/powerpoint/2010/main" val="403895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972871"/>
            <a:ext cx="6264696" cy="7830871"/>
          </a:xfrm>
        </p:spPr>
      </p:pic>
    </p:spTree>
    <p:extLst>
      <p:ext uri="{BB962C8B-B14F-4D97-AF65-F5344CB8AC3E}">
        <p14:creationId xmlns:p14="http://schemas.microsoft.com/office/powerpoint/2010/main" val="394205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468560" y="-57150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891480"/>
            <a:ext cx="6480720" cy="11519914"/>
          </a:xfrm>
        </p:spPr>
      </p:pic>
    </p:spTree>
    <p:extLst>
      <p:ext uri="{BB962C8B-B14F-4D97-AF65-F5344CB8AC3E}">
        <p14:creationId xmlns:p14="http://schemas.microsoft.com/office/powerpoint/2010/main" val="390885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334" y="-171400"/>
            <a:ext cx="5891961" cy="7364952"/>
          </a:xfrm>
        </p:spPr>
      </p:pic>
    </p:spTree>
    <p:extLst>
      <p:ext uri="{BB962C8B-B14F-4D97-AF65-F5344CB8AC3E}">
        <p14:creationId xmlns:p14="http://schemas.microsoft.com/office/powerpoint/2010/main" val="98966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459432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8031438" cy="5939685"/>
          </a:xfrm>
        </p:spPr>
      </p:pic>
    </p:spTree>
    <p:extLst>
      <p:ext uri="{BB962C8B-B14F-4D97-AF65-F5344CB8AC3E}">
        <p14:creationId xmlns:p14="http://schemas.microsoft.com/office/powerpoint/2010/main" val="96139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99392"/>
            <a:ext cx="5898265" cy="7358460"/>
          </a:xfrm>
        </p:spPr>
      </p:pic>
    </p:spTree>
    <p:extLst>
      <p:ext uri="{BB962C8B-B14F-4D97-AF65-F5344CB8AC3E}">
        <p14:creationId xmlns:p14="http://schemas.microsoft.com/office/powerpoint/2010/main" val="311981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78" y="-819472"/>
            <a:ext cx="6698450" cy="8373064"/>
          </a:xfrm>
        </p:spPr>
      </p:pic>
    </p:spTree>
    <p:extLst>
      <p:ext uri="{BB962C8B-B14F-4D97-AF65-F5344CB8AC3E}">
        <p14:creationId xmlns:p14="http://schemas.microsoft.com/office/powerpoint/2010/main" val="400837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315416"/>
            <a:ext cx="6229727" cy="7771979"/>
          </a:xfrm>
        </p:spPr>
      </p:pic>
    </p:spTree>
    <p:extLst>
      <p:ext uri="{BB962C8B-B14F-4D97-AF65-F5344CB8AC3E}">
        <p14:creationId xmlns:p14="http://schemas.microsoft.com/office/powerpoint/2010/main" val="314834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97" y="-243408"/>
            <a:ext cx="6216923" cy="7651600"/>
          </a:xfrm>
        </p:spPr>
      </p:pic>
    </p:spTree>
    <p:extLst>
      <p:ext uri="{BB962C8B-B14F-4D97-AF65-F5344CB8AC3E}">
        <p14:creationId xmlns:p14="http://schemas.microsoft.com/office/powerpoint/2010/main" val="304002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20576"/>
            <a:ext cx="5949567" cy="7436960"/>
          </a:xfrm>
        </p:spPr>
      </p:pic>
    </p:spTree>
    <p:extLst>
      <p:ext uri="{BB962C8B-B14F-4D97-AF65-F5344CB8AC3E}">
        <p14:creationId xmlns:p14="http://schemas.microsoft.com/office/powerpoint/2010/main" val="211695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800" y="-243408"/>
            <a:ext cx="5261479" cy="7882218"/>
          </a:xfrm>
        </p:spPr>
      </p:pic>
    </p:spTree>
    <p:extLst>
      <p:ext uri="{BB962C8B-B14F-4D97-AF65-F5344CB8AC3E}">
        <p14:creationId xmlns:p14="http://schemas.microsoft.com/office/powerpoint/2010/main" val="234538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250920" cy="6167034"/>
          </a:xfrm>
        </p:spPr>
      </p:pic>
    </p:spTree>
    <p:extLst>
      <p:ext uri="{BB962C8B-B14F-4D97-AF65-F5344CB8AC3E}">
        <p14:creationId xmlns:p14="http://schemas.microsoft.com/office/powerpoint/2010/main" val="335976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758" y="-243408"/>
            <a:ext cx="5224497" cy="7346950"/>
          </a:xfrm>
        </p:spPr>
      </p:pic>
    </p:spTree>
    <p:extLst>
      <p:ext uri="{BB962C8B-B14F-4D97-AF65-F5344CB8AC3E}">
        <p14:creationId xmlns:p14="http://schemas.microsoft.com/office/powerpoint/2010/main" val="355660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-531440"/>
            <a:ext cx="6710964" cy="7699003"/>
          </a:xfrm>
        </p:spPr>
      </p:pic>
    </p:spTree>
    <p:extLst>
      <p:ext uri="{BB962C8B-B14F-4D97-AF65-F5344CB8AC3E}">
        <p14:creationId xmlns:p14="http://schemas.microsoft.com/office/powerpoint/2010/main" val="323671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882" y="-315416"/>
            <a:ext cx="5417405" cy="8012819"/>
          </a:xfrm>
        </p:spPr>
      </p:pic>
    </p:spTree>
    <p:extLst>
      <p:ext uri="{BB962C8B-B14F-4D97-AF65-F5344CB8AC3E}">
        <p14:creationId xmlns:p14="http://schemas.microsoft.com/office/powerpoint/2010/main" val="36319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64704"/>
            <a:ext cx="8150200" cy="5433467"/>
          </a:xfrm>
        </p:spPr>
      </p:pic>
    </p:spTree>
    <p:extLst>
      <p:ext uri="{BB962C8B-B14F-4D97-AF65-F5344CB8AC3E}">
        <p14:creationId xmlns:p14="http://schemas.microsoft.com/office/powerpoint/2010/main" val="350026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8253"/>
            <a:ext cx="5754841" cy="7193552"/>
          </a:xfrm>
        </p:spPr>
      </p:pic>
    </p:spTree>
    <p:extLst>
      <p:ext uri="{BB962C8B-B14F-4D97-AF65-F5344CB8AC3E}">
        <p14:creationId xmlns:p14="http://schemas.microsoft.com/office/powerpoint/2010/main" val="132156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315416"/>
            <a:ext cx="6367214" cy="7959018"/>
          </a:xfrm>
        </p:spPr>
      </p:pic>
    </p:spTree>
    <p:extLst>
      <p:ext uri="{BB962C8B-B14F-4D97-AF65-F5344CB8AC3E}">
        <p14:creationId xmlns:p14="http://schemas.microsoft.com/office/powerpoint/2010/main" val="397216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6952" cy="6161633"/>
          </a:xfrm>
        </p:spPr>
      </p:pic>
    </p:spTree>
    <p:extLst>
      <p:ext uri="{BB962C8B-B14F-4D97-AF65-F5344CB8AC3E}">
        <p14:creationId xmlns:p14="http://schemas.microsoft.com/office/powerpoint/2010/main" val="80485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2696"/>
            <a:ext cx="8536147" cy="5690765"/>
          </a:xfrm>
        </p:spPr>
      </p:pic>
    </p:spTree>
    <p:extLst>
      <p:ext uri="{BB962C8B-B14F-4D97-AF65-F5344CB8AC3E}">
        <p14:creationId xmlns:p14="http://schemas.microsoft.com/office/powerpoint/2010/main" val="31539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973" y="-243408"/>
            <a:ext cx="4439267" cy="7999138"/>
          </a:xfrm>
        </p:spPr>
      </p:pic>
    </p:spTree>
    <p:extLst>
      <p:ext uri="{BB962C8B-B14F-4D97-AF65-F5344CB8AC3E}">
        <p14:creationId xmlns:p14="http://schemas.microsoft.com/office/powerpoint/2010/main" val="19178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210000" cy="7815002"/>
          </a:xfrm>
        </p:spPr>
      </p:pic>
    </p:spTree>
    <p:extLst>
      <p:ext uri="{BB962C8B-B14F-4D97-AF65-F5344CB8AC3E}">
        <p14:creationId xmlns:p14="http://schemas.microsoft.com/office/powerpoint/2010/main" val="146091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387424"/>
            <a:ext cx="6194394" cy="7742994"/>
          </a:xfrm>
        </p:spPr>
      </p:pic>
    </p:spTree>
    <p:extLst>
      <p:ext uri="{BB962C8B-B14F-4D97-AF65-F5344CB8AC3E}">
        <p14:creationId xmlns:p14="http://schemas.microsoft.com/office/powerpoint/2010/main" val="69342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8084696" cy="5771575"/>
          </a:xfrm>
        </p:spPr>
      </p:pic>
    </p:spTree>
    <p:extLst>
      <p:ext uri="{BB962C8B-B14F-4D97-AF65-F5344CB8AC3E}">
        <p14:creationId xmlns:p14="http://schemas.microsoft.com/office/powerpoint/2010/main" val="491739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8" y="-459432"/>
            <a:ext cx="5978086" cy="8967130"/>
          </a:xfrm>
        </p:spPr>
      </p:pic>
    </p:spTree>
    <p:extLst>
      <p:ext uri="{BB962C8B-B14F-4D97-AF65-F5344CB8AC3E}">
        <p14:creationId xmlns:p14="http://schemas.microsoft.com/office/powerpoint/2010/main" val="244258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70406" cy="6083332"/>
          </a:xfrm>
        </p:spPr>
      </p:pic>
    </p:spTree>
    <p:extLst>
      <p:ext uri="{BB962C8B-B14F-4D97-AF65-F5344CB8AC3E}">
        <p14:creationId xmlns:p14="http://schemas.microsoft.com/office/powerpoint/2010/main" val="23317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50" y="-315416"/>
            <a:ext cx="6030678" cy="8186131"/>
          </a:xfrm>
        </p:spPr>
      </p:pic>
    </p:spTree>
    <p:extLst>
      <p:ext uri="{BB962C8B-B14F-4D97-AF65-F5344CB8AC3E}">
        <p14:creationId xmlns:p14="http://schemas.microsoft.com/office/powerpoint/2010/main" val="39618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387424"/>
            <a:ext cx="6439222" cy="8049028"/>
          </a:xfrm>
        </p:spPr>
      </p:pic>
    </p:spTree>
    <p:extLst>
      <p:ext uri="{BB962C8B-B14F-4D97-AF65-F5344CB8AC3E}">
        <p14:creationId xmlns:p14="http://schemas.microsoft.com/office/powerpoint/2010/main" val="5051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372724"/>
            <a:ext cx="5970738" cy="723072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520" y="5517232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71" y="5707708"/>
            <a:ext cx="1375397" cy="7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27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flip dir="r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</Words>
  <Application>Microsoft Office PowerPoint</Application>
  <PresentationFormat>Affichage à l'écran (4:3)</PresentationFormat>
  <Paragraphs>1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ded photos N°28 - Perroquet34740</dc:title>
  <dc:creator>Perroquet34740</dc:creator>
  <cp:lastModifiedBy>Jean-louis</cp:lastModifiedBy>
  <cp:revision>3</cp:revision>
  <dcterms:created xsi:type="dcterms:W3CDTF">2022-04-08T17:13:56Z</dcterms:created>
  <dcterms:modified xsi:type="dcterms:W3CDTF">2022-04-08T17:43:22Z</dcterms:modified>
</cp:coreProperties>
</file>