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257" r:id="rId3"/>
    <p:sldId id="258" r:id="rId4"/>
    <p:sldId id="283" r:id="rId5"/>
    <p:sldId id="259" r:id="rId6"/>
    <p:sldId id="260" r:id="rId7"/>
    <p:sldId id="284" r:id="rId8"/>
    <p:sldId id="261" r:id="rId9"/>
    <p:sldId id="262" r:id="rId10"/>
    <p:sldId id="285" r:id="rId11"/>
    <p:sldId id="263" r:id="rId12"/>
    <p:sldId id="264" r:id="rId13"/>
    <p:sldId id="286" r:id="rId14"/>
    <p:sldId id="265" r:id="rId15"/>
    <p:sldId id="266" r:id="rId16"/>
    <p:sldId id="287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8" r:id="rId34"/>
    <p:sldId id="289" r:id="rId35"/>
    <p:sldId id="290" r:id="rId3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0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699440-8ADA-42A3-964D-3D6C974DDE52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BC88E2-5AB5-41DE-97BB-DA05FD7631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61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C88E2-5AB5-41DE-97BB-DA05FD7631DF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5902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6A409-CD49-438D-B15D-0CD5BBE838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61FD6-10F1-4CFD-9709-164E2B316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05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6A409-CD49-438D-B15D-0CD5BBE838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61FD6-10F1-4CFD-9709-164E2B316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389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6A409-CD49-438D-B15D-0CD5BBE838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61FD6-10F1-4CFD-9709-164E2B316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4321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6A409-CD49-438D-B15D-0CD5BBE838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61FD6-10F1-4CFD-9709-164E2B316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57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6A409-CD49-438D-B15D-0CD5BBE838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61FD6-10F1-4CFD-9709-164E2B316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370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6A409-CD49-438D-B15D-0CD5BBE838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61FD6-10F1-4CFD-9709-164E2B316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50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6A409-CD49-438D-B15D-0CD5BBE838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61FD6-10F1-4CFD-9709-164E2B316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752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6A409-CD49-438D-B15D-0CD5BBE838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61FD6-10F1-4CFD-9709-164E2B316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524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6A409-CD49-438D-B15D-0CD5BBE838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61FD6-10F1-4CFD-9709-164E2B316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771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6A409-CD49-438D-B15D-0CD5BBE838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61FD6-10F1-4CFD-9709-164E2B316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805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6A409-CD49-438D-B15D-0CD5BBE838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61FD6-10F1-4CFD-9709-164E2B316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6983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E6A409-CD49-438D-B15D-0CD5BBE838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61FD6-10F1-4CFD-9709-164E2B316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38190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51521" y="188640"/>
            <a:ext cx="855924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MELI MELO DE PHOTOS N°26</a:t>
            </a:r>
            <a:endParaRPr lang="fr-FR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523726"/>
            <a:ext cx="7925207" cy="533427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142138"/>
            <a:ext cx="3312368" cy="229340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991" y="2627770"/>
            <a:ext cx="974315" cy="673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  <p:sndAc>
          <p:stSnd loop="1">
            <p:snd r:embed="rId2" name="Musique Guitare 5.wav"/>
          </p:stSnd>
        </p:sndAc>
      </p:transition>
    </mc:Choice>
    <mc:Fallback>
      <p:transition spd="slow" advTm="5000">
        <p:fade/>
        <p:sndAc>
          <p:stSnd loop="1">
            <p:snd r:embed="rId2" name="Musique Guitare 5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7232"/>
            <a:ext cx="5544616" cy="9866466"/>
          </a:xfrm>
        </p:spPr>
      </p:pic>
    </p:spTree>
    <p:extLst>
      <p:ext uri="{BB962C8B-B14F-4D97-AF65-F5344CB8AC3E}">
        <p14:creationId xmlns:p14="http://schemas.microsoft.com/office/powerpoint/2010/main" val="3901756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0"/>
            <a:ext cx="5688632" cy="6826360"/>
          </a:xfrm>
        </p:spPr>
      </p:pic>
    </p:spTree>
    <p:extLst>
      <p:ext uri="{BB962C8B-B14F-4D97-AF65-F5344CB8AC3E}">
        <p14:creationId xmlns:p14="http://schemas.microsoft.com/office/powerpoint/2010/main" val="2723962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9885" y="116632"/>
            <a:ext cx="9482405" cy="7398408"/>
          </a:xfrm>
        </p:spPr>
      </p:pic>
    </p:spTree>
    <p:extLst>
      <p:ext uri="{BB962C8B-B14F-4D97-AF65-F5344CB8AC3E}">
        <p14:creationId xmlns:p14="http://schemas.microsoft.com/office/powerpoint/2010/main" val="448884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0"/>
            <a:ext cx="5400600" cy="6750751"/>
          </a:xfrm>
        </p:spPr>
      </p:pic>
    </p:spTree>
    <p:extLst>
      <p:ext uri="{BB962C8B-B14F-4D97-AF65-F5344CB8AC3E}">
        <p14:creationId xmlns:p14="http://schemas.microsoft.com/office/powerpoint/2010/main" val="2363882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-1611560"/>
            <a:ext cx="6192687" cy="9300804"/>
          </a:xfrm>
        </p:spPr>
      </p:pic>
    </p:spTree>
    <p:extLst>
      <p:ext uri="{BB962C8B-B14F-4D97-AF65-F5344CB8AC3E}">
        <p14:creationId xmlns:p14="http://schemas.microsoft.com/office/powerpoint/2010/main" val="1791801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-171400"/>
            <a:ext cx="5984562" cy="7466121"/>
          </a:xfrm>
        </p:spPr>
      </p:pic>
    </p:spTree>
    <p:extLst>
      <p:ext uri="{BB962C8B-B14F-4D97-AF65-F5344CB8AC3E}">
        <p14:creationId xmlns:p14="http://schemas.microsoft.com/office/powerpoint/2010/main" val="468053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36" y="-531440"/>
            <a:ext cx="6906940" cy="8616845"/>
          </a:xfrm>
        </p:spPr>
      </p:pic>
    </p:spTree>
    <p:extLst>
      <p:ext uri="{BB962C8B-B14F-4D97-AF65-F5344CB8AC3E}">
        <p14:creationId xmlns:p14="http://schemas.microsoft.com/office/powerpoint/2010/main" val="348777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-315416"/>
            <a:ext cx="5863158" cy="7328948"/>
          </a:xfrm>
        </p:spPr>
      </p:pic>
    </p:spTree>
    <p:extLst>
      <p:ext uri="{BB962C8B-B14F-4D97-AF65-F5344CB8AC3E}">
        <p14:creationId xmlns:p14="http://schemas.microsoft.com/office/powerpoint/2010/main" val="2489531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9183357" cy="6887518"/>
          </a:xfrm>
        </p:spPr>
      </p:pic>
    </p:spTree>
    <p:extLst>
      <p:ext uri="{BB962C8B-B14F-4D97-AF65-F5344CB8AC3E}">
        <p14:creationId xmlns:p14="http://schemas.microsoft.com/office/powerpoint/2010/main" val="733141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252536" y="-891480"/>
            <a:ext cx="8229600" cy="1143000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-387424"/>
            <a:ext cx="6194394" cy="7742994"/>
          </a:xfrm>
        </p:spPr>
      </p:pic>
    </p:spTree>
    <p:extLst>
      <p:ext uri="{BB962C8B-B14F-4D97-AF65-F5344CB8AC3E}">
        <p14:creationId xmlns:p14="http://schemas.microsoft.com/office/powerpoint/2010/main" val="2858802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-1179512"/>
            <a:ext cx="6768752" cy="8428018"/>
          </a:xfrm>
        </p:spPr>
      </p:pic>
    </p:spTree>
    <p:extLst>
      <p:ext uri="{BB962C8B-B14F-4D97-AF65-F5344CB8AC3E}">
        <p14:creationId xmlns:p14="http://schemas.microsoft.com/office/powerpoint/2010/main" val="1465622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-99392"/>
            <a:ext cx="6675079" cy="7525328"/>
          </a:xfrm>
        </p:spPr>
      </p:pic>
    </p:spTree>
    <p:extLst>
      <p:ext uri="{BB962C8B-B14F-4D97-AF65-F5344CB8AC3E}">
        <p14:creationId xmlns:p14="http://schemas.microsoft.com/office/powerpoint/2010/main" val="3575914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43408"/>
            <a:ext cx="5112568" cy="7668853"/>
          </a:xfrm>
        </p:spPr>
      </p:pic>
    </p:spTree>
    <p:extLst>
      <p:ext uri="{BB962C8B-B14F-4D97-AF65-F5344CB8AC3E}">
        <p14:creationId xmlns:p14="http://schemas.microsoft.com/office/powerpoint/2010/main" val="1622040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-243408"/>
            <a:ext cx="6048672" cy="7546102"/>
          </a:xfrm>
        </p:spPr>
      </p:pic>
    </p:spTree>
    <p:extLst>
      <p:ext uri="{BB962C8B-B14F-4D97-AF65-F5344CB8AC3E}">
        <p14:creationId xmlns:p14="http://schemas.microsoft.com/office/powerpoint/2010/main" val="136979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1379166"/>
            <a:ext cx="6408712" cy="11379732"/>
          </a:xfrm>
        </p:spPr>
      </p:pic>
    </p:spTree>
    <p:extLst>
      <p:ext uri="{BB962C8B-B14F-4D97-AF65-F5344CB8AC3E}">
        <p14:creationId xmlns:p14="http://schemas.microsoft.com/office/powerpoint/2010/main" val="1528385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0"/>
            <a:ext cx="7101695" cy="8877120"/>
          </a:xfrm>
        </p:spPr>
      </p:pic>
    </p:spTree>
    <p:extLst>
      <p:ext uri="{BB962C8B-B14F-4D97-AF65-F5344CB8AC3E}">
        <p14:creationId xmlns:p14="http://schemas.microsoft.com/office/powerpoint/2010/main" val="854969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258" y="-459432"/>
            <a:ext cx="5834070" cy="8751106"/>
          </a:xfrm>
        </p:spPr>
      </p:pic>
    </p:spTree>
    <p:extLst>
      <p:ext uri="{BB962C8B-B14F-4D97-AF65-F5344CB8AC3E}">
        <p14:creationId xmlns:p14="http://schemas.microsoft.com/office/powerpoint/2010/main" val="3641567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-32222"/>
            <a:ext cx="6887518" cy="6887518"/>
          </a:xfrm>
        </p:spPr>
      </p:pic>
    </p:spTree>
    <p:extLst>
      <p:ext uri="{BB962C8B-B14F-4D97-AF65-F5344CB8AC3E}">
        <p14:creationId xmlns:p14="http://schemas.microsoft.com/office/powerpoint/2010/main" val="3148457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-963488"/>
            <a:ext cx="7200800" cy="9001001"/>
          </a:xfrm>
        </p:spPr>
      </p:pic>
    </p:spTree>
    <p:extLst>
      <p:ext uri="{BB962C8B-B14F-4D97-AF65-F5344CB8AC3E}">
        <p14:creationId xmlns:p14="http://schemas.microsoft.com/office/powerpoint/2010/main" val="389688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43408"/>
            <a:ext cx="7200800" cy="10828581"/>
          </a:xfrm>
        </p:spPr>
      </p:pic>
    </p:spTree>
    <p:extLst>
      <p:ext uri="{BB962C8B-B14F-4D97-AF65-F5344CB8AC3E}">
        <p14:creationId xmlns:p14="http://schemas.microsoft.com/office/powerpoint/2010/main" val="261549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459432"/>
            <a:ext cx="5630124" cy="8011245"/>
          </a:xfrm>
        </p:spPr>
      </p:pic>
    </p:spTree>
    <p:extLst>
      <p:ext uri="{BB962C8B-B14F-4D97-AF65-F5344CB8AC3E}">
        <p14:creationId xmlns:p14="http://schemas.microsoft.com/office/powerpoint/2010/main" val="2559788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-459432"/>
            <a:ext cx="7056784" cy="8451239"/>
          </a:xfrm>
        </p:spPr>
      </p:pic>
    </p:spTree>
    <p:extLst>
      <p:ext uri="{BB962C8B-B14F-4D97-AF65-F5344CB8AC3E}">
        <p14:creationId xmlns:p14="http://schemas.microsoft.com/office/powerpoint/2010/main" val="917457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-171400"/>
            <a:ext cx="6035977" cy="7544972"/>
          </a:xfrm>
        </p:spPr>
      </p:pic>
    </p:spTree>
    <p:extLst>
      <p:ext uri="{BB962C8B-B14F-4D97-AF65-F5344CB8AC3E}">
        <p14:creationId xmlns:p14="http://schemas.microsoft.com/office/powerpoint/2010/main" val="958827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-315416"/>
            <a:ext cx="6696744" cy="8924748"/>
          </a:xfrm>
        </p:spPr>
      </p:pic>
    </p:spTree>
    <p:extLst>
      <p:ext uri="{BB962C8B-B14F-4D97-AF65-F5344CB8AC3E}">
        <p14:creationId xmlns:p14="http://schemas.microsoft.com/office/powerpoint/2010/main" val="2385951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-24"/>
            <a:ext cx="5538817" cy="6923522"/>
          </a:xfrm>
        </p:spPr>
      </p:pic>
    </p:spTree>
    <p:extLst>
      <p:ext uri="{BB962C8B-B14F-4D97-AF65-F5344CB8AC3E}">
        <p14:creationId xmlns:p14="http://schemas.microsoft.com/office/powerpoint/2010/main" val="2152332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5016"/>
            <a:ext cx="5466809" cy="6833512"/>
          </a:xfrm>
        </p:spPr>
      </p:pic>
    </p:spTree>
    <p:extLst>
      <p:ext uri="{BB962C8B-B14F-4D97-AF65-F5344CB8AC3E}">
        <p14:creationId xmlns:p14="http://schemas.microsoft.com/office/powerpoint/2010/main" val="2445959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454" y="0"/>
            <a:ext cx="5898857" cy="7373572"/>
          </a:xfrm>
        </p:spPr>
      </p:pic>
    </p:spTree>
    <p:extLst>
      <p:ext uri="{BB962C8B-B14F-4D97-AF65-F5344CB8AC3E}">
        <p14:creationId xmlns:p14="http://schemas.microsoft.com/office/powerpoint/2010/main" val="1686718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963488"/>
            <a:ext cx="6518321" cy="8132019"/>
          </a:xfrm>
        </p:spPr>
      </p:pic>
    </p:spTree>
    <p:extLst>
      <p:ext uri="{BB962C8B-B14F-4D97-AF65-F5344CB8AC3E}">
        <p14:creationId xmlns:p14="http://schemas.microsoft.com/office/powerpoint/2010/main" val="3135072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1035496"/>
            <a:ext cx="6724133" cy="9127437"/>
          </a:xfrm>
        </p:spPr>
      </p:pic>
    </p:spTree>
    <p:extLst>
      <p:ext uri="{BB962C8B-B14F-4D97-AF65-F5344CB8AC3E}">
        <p14:creationId xmlns:p14="http://schemas.microsoft.com/office/powerpoint/2010/main" val="3043944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675456"/>
            <a:ext cx="6295206" cy="7869008"/>
          </a:xfrm>
        </p:spPr>
      </p:pic>
    </p:spTree>
    <p:extLst>
      <p:ext uri="{BB962C8B-B14F-4D97-AF65-F5344CB8AC3E}">
        <p14:creationId xmlns:p14="http://schemas.microsoft.com/office/powerpoint/2010/main" val="2264903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632"/>
            <a:ext cx="10323874" cy="6297563"/>
          </a:xfrm>
        </p:spPr>
      </p:pic>
    </p:spTree>
    <p:extLst>
      <p:ext uri="{BB962C8B-B14F-4D97-AF65-F5344CB8AC3E}">
        <p14:creationId xmlns:p14="http://schemas.microsoft.com/office/powerpoint/2010/main" val="1233432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08720"/>
            <a:ext cx="8034723" cy="5505475"/>
          </a:xfrm>
        </p:spPr>
      </p:pic>
    </p:spTree>
    <p:extLst>
      <p:ext uri="{BB962C8B-B14F-4D97-AF65-F5344CB8AC3E}">
        <p14:creationId xmlns:p14="http://schemas.microsoft.com/office/powerpoint/2010/main" val="3847446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92696"/>
            <a:ext cx="7052601" cy="5289451"/>
          </a:xfrm>
        </p:spPr>
      </p:pic>
    </p:spTree>
    <p:extLst>
      <p:ext uri="{BB962C8B-B14F-4D97-AF65-F5344CB8AC3E}">
        <p14:creationId xmlns:p14="http://schemas.microsoft.com/office/powerpoint/2010/main" val="618498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5589240"/>
            <a:ext cx="1333500" cy="95250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733256"/>
            <a:ext cx="1502584" cy="85070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48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flythrough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6</Words>
  <Application>Microsoft Office PowerPoint</Application>
  <PresentationFormat>Affichage à l'écran (4:3)</PresentationFormat>
  <Paragraphs>2</Paragraphs>
  <Slides>35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6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 mélo ded photos N°26 - Perroquet34740</dc:title>
  <dc:creator>Perroquet34740</dc:creator>
  <cp:lastModifiedBy>Jean-louis</cp:lastModifiedBy>
  <cp:revision>4</cp:revision>
  <dcterms:created xsi:type="dcterms:W3CDTF">2022-04-01T18:04:47Z</dcterms:created>
  <dcterms:modified xsi:type="dcterms:W3CDTF">2022-04-01T18:37:41Z</dcterms:modified>
</cp:coreProperties>
</file>