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57" r:id="rId4"/>
    <p:sldId id="258" r:id="rId5"/>
    <p:sldId id="259" r:id="rId6"/>
    <p:sldId id="307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5" r:id="rId30"/>
    <p:sldId id="288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774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9FA942B2-C1C9-4F9B-BFF6-EDE82A3314A2}" type="datetimeFigureOut">
              <a:rPr lang="fr-FR" smtClean="0"/>
              <a:t>20/02/2022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7C6435F-E712-4559-8014-18860D356B90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2132856"/>
            <a:ext cx="9144000" cy="557784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27584" y="836712"/>
            <a:ext cx="730603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MELI MELO DE PHOTOS N°23</a:t>
            </a:r>
            <a:endParaRPr lang="fr-FR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1844824"/>
            <a:ext cx="8136904" cy="514075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852936"/>
            <a:ext cx="1187624" cy="72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299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  <p:sndAc>
          <p:stSnd loop="1">
            <p:snd r:embed="rId2" name="Musique pour photos.wav"/>
          </p:stSnd>
        </p:sndAc>
      </p:transition>
    </mc:Choice>
    <mc:Fallback>
      <p:transition spd="slow" advTm="4000">
        <p:fade/>
        <p:sndAc>
          <p:stSnd loop="1">
            <p:snd r:embed="rId2" name="Musique pour photo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196665" cy="6858000"/>
          </a:xfrm>
        </p:spPr>
      </p:pic>
    </p:spTree>
    <p:extLst>
      <p:ext uri="{BB962C8B-B14F-4D97-AF65-F5344CB8AC3E}">
        <p14:creationId xmlns:p14="http://schemas.microsoft.com/office/powerpoint/2010/main" val="1482980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507" y="476672"/>
            <a:ext cx="9201507" cy="5904656"/>
          </a:xfrm>
        </p:spPr>
      </p:pic>
    </p:spTree>
    <p:extLst>
      <p:ext uri="{BB962C8B-B14F-4D97-AF65-F5344CB8AC3E}">
        <p14:creationId xmlns:p14="http://schemas.microsoft.com/office/powerpoint/2010/main" val="106908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4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885117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9036496" cy="6858000"/>
          </a:xfrm>
        </p:spPr>
      </p:pic>
    </p:spTree>
    <p:extLst>
      <p:ext uri="{BB962C8B-B14F-4D97-AF65-F5344CB8AC3E}">
        <p14:creationId xmlns:p14="http://schemas.microsoft.com/office/powerpoint/2010/main" val="2527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992" y="0"/>
            <a:ext cx="9249552" cy="6741368"/>
          </a:xfrm>
        </p:spPr>
      </p:pic>
    </p:spTree>
    <p:extLst>
      <p:ext uri="{BB962C8B-B14F-4D97-AF65-F5344CB8AC3E}">
        <p14:creationId xmlns:p14="http://schemas.microsoft.com/office/powerpoint/2010/main" val="160027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68" y="0"/>
            <a:ext cx="8988491" cy="6858000"/>
          </a:xfrm>
        </p:spPr>
      </p:pic>
    </p:spTree>
    <p:extLst>
      <p:ext uri="{BB962C8B-B14F-4D97-AF65-F5344CB8AC3E}">
        <p14:creationId xmlns:p14="http://schemas.microsoft.com/office/powerpoint/2010/main" val="92540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2675" cy="6819952"/>
          </a:xfrm>
        </p:spPr>
      </p:pic>
    </p:spTree>
    <p:extLst>
      <p:ext uri="{BB962C8B-B14F-4D97-AF65-F5344CB8AC3E}">
        <p14:creationId xmlns:p14="http://schemas.microsoft.com/office/powerpoint/2010/main" val="3182749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22"/>
            <a:ext cx="8964488" cy="6824578"/>
          </a:xfrm>
        </p:spPr>
      </p:pic>
    </p:spTree>
    <p:extLst>
      <p:ext uri="{BB962C8B-B14F-4D97-AF65-F5344CB8AC3E}">
        <p14:creationId xmlns:p14="http://schemas.microsoft.com/office/powerpoint/2010/main" val="108752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408"/>
            <a:ext cx="9144000" cy="6837591"/>
          </a:xfrm>
        </p:spPr>
      </p:pic>
    </p:spTree>
    <p:extLst>
      <p:ext uri="{BB962C8B-B14F-4D97-AF65-F5344CB8AC3E}">
        <p14:creationId xmlns:p14="http://schemas.microsoft.com/office/powerpoint/2010/main" val="2506173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32429"/>
          </a:xfrm>
        </p:spPr>
      </p:pic>
    </p:spTree>
    <p:extLst>
      <p:ext uri="{BB962C8B-B14F-4D97-AF65-F5344CB8AC3E}">
        <p14:creationId xmlns:p14="http://schemas.microsoft.com/office/powerpoint/2010/main" val="161262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27" y="0"/>
            <a:ext cx="8964996" cy="6858000"/>
          </a:xfrm>
        </p:spPr>
      </p:pic>
    </p:spTree>
    <p:extLst>
      <p:ext uri="{BB962C8B-B14F-4D97-AF65-F5344CB8AC3E}">
        <p14:creationId xmlns:p14="http://schemas.microsoft.com/office/powerpoint/2010/main" val="194845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7625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92" y="0"/>
            <a:ext cx="9094130" cy="6858000"/>
          </a:xfrm>
        </p:spPr>
      </p:pic>
    </p:spTree>
    <p:extLst>
      <p:ext uri="{BB962C8B-B14F-4D97-AF65-F5344CB8AC3E}">
        <p14:creationId xmlns:p14="http://schemas.microsoft.com/office/powerpoint/2010/main" val="27963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2789" cy="6858000"/>
          </a:xfrm>
        </p:spPr>
      </p:pic>
    </p:spTree>
    <p:extLst>
      <p:ext uri="{BB962C8B-B14F-4D97-AF65-F5344CB8AC3E}">
        <p14:creationId xmlns:p14="http://schemas.microsoft.com/office/powerpoint/2010/main" val="106985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16"/>
            <a:ext cx="9036496" cy="6851483"/>
          </a:xfrm>
        </p:spPr>
      </p:pic>
    </p:spTree>
    <p:extLst>
      <p:ext uri="{BB962C8B-B14F-4D97-AF65-F5344CB8AC3E}">
        <p14:creationId xmlns:p14="http://schemas.microsoft.com/office/powerpoint/2010/main" val="2471176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56"/>
            <a:ext cx="9144000" cy="6822843"/>
          </a:xfrm>
        </p:spPr>
      </p:pic>
    </p:spTree>
    <p:extLst>
      <p:ext uri="{BB962C8B-B14F-4D97-AF65-F5344CB8AC3E}">
        <p14:creationId xmlns:p14="http://schemas.microsoft.com/office/powerpoint/2010/main" val="198511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97960"/>
          </a:xfrm>
        </p:spPr>
      </p:pic>
    </p:spTree>
    <p:extLst>
      <p:ext uri="{BB962C8B-B14F-4D97-AF65-F5344CB8AC3E}">
        <p14:creationId xmlns:p14="http://schemas.microsoft.com/office/powerpoint/2010/main" val="1859861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94487" cy="6858000"/>
          </a:xfrm>
        </p:spPr>
      </p:pic>
    </p:spTree>
    <p:extLst>
      <p:ext uri="{BB962C8B-B14F-4D97-AF65-F5344CB8AC3E}">
        <p14:creationId xmlns:p14="http://schemas.microsoft.com/office/powerpoint/2010/main" val="4048757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97280" cy="6843954"/>
          </a:xfrm>
        </p:spPr>
      </p:pic>
    </p:spTree>
    <p:extLst>
      <p:ext uri="{BB962C8B-B14F-4D97-AF65-F5344CB8AC3E}">
        <p14:creationId xmlns:p14="http://schemas.microsoft.com/office/powerpoint/2010/main" val="71631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"/>
            <a:ext cx="9004243" cy="6798638"/>
          </a:xfrm>
        </p:spPr>
      </p:pic>
    </p:spTree>
    <p:extLst>
      <p:ext uri="{BB962C8B-B14F-4D97-AF65-F5344CB8AC3E}">
        <p14:creationId xmlns:p14="http://schemas.microsoft.com/office/powerpoint/2010/main" val="304652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9124827" cy="6741368"/>
          </a:xfrm>
        </p:spPr>
      </p:pic>
    </p:spTree>
    <p:extLst>
      <p:ext uri="{BB962C8B-B14F-4D97-AF65-F5344CB8AC3E}">
        <p14:creationId xmlns:p14="http://schemas.microsoft.com/office/powerpoint/2010/main" val="4356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757872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3" y="0"/>
            <a:ext cx="9217023" cy="6858000"/>
          </a:xfrm>
        </p:spPr>
      </p:pic>
    </p:spTree>
    <p:extLst>
      <p:ext uri="{BB962C8B-B14F-4D97-AF65-F5344CB8AC3E}">
        <p14:creationId xmlns:p14="http://schemas.microsoft.com/office/powerpoint/2010/main" val="4189928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5" y="0"/>
            <a:ext cx="9078681" cy="6858000"/>
          </a:xfrm>
        </p:spPr>
      </p:pic>
    </p:spTree>
    <p:extLst>
      <p:ext uri="{BB962C8B-B14F-4D97-AF65-F5344CB8AC3E}">
        <p14:creationId xmlns:p14="http://schemas.microsoft.com/office/powerpoint/2010/main" val="4250607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634" y="0"/>
            <a:ext cx="9282677" cy="6858000"/>
          </a:xfrm>
        </p:spPr>
      </p:pic>
    </p:spTree>
    <p:extLst>
      <p:ext uri="{BB962C8B-B14F-4D97-AF65-F5344CB8AC3E}">
        <p14:creationId xmlns:p14="http://schemas.microsoft.com/office/powerpoint/2010/main" val="238624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0217" cy="6858000"/>
          </a:xfrm>
        </p:spPr>
      </p:pic>
    </p:spTree>
    <p:extLst>
      <p:ext uri="{BB962C8B-B14F-4D97-AF65-F5344CB8AC3E}">
        <p14:creationId xmlns:p14="http://schemas.microsoft.com/office/powerpoint/2010/main" val="1561727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00" y="0"/>
            <a:ext cx="9073008" cy="6858000"/>
          </a:xfrm>
        </p:spPr>
      </p:pic>
    </p:spTree>
    <p:extLst>
      <p:ext uri="{BB962C8B-B14F-4D97-AF65-F5344CB8AC3E}">
        <p14:creationId xmlns:p14="http://schemas.microsoft.com/office/powerpoint/2010/main" val="657320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97280" cy="6858000"/>
          </a:xfrm>
        </p:spPr>
      </p:pic>
    </p:spTree>
    <p:extLst>
      <p:ext uri="{BB962C8B-B14F-4D97-AF65-F5344CB8AC3E}">
        <p14:creationId xmlns:p14="http://schemas.microsoft.com/office/powerpoint/2010/main" val="2673072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0"/>
            <a:ext cx="8964488" cy="6832429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733256"/>
            <a:ext cx="1199598" cy="63686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597983"/>
            <a:ext cx="1602738" cy="9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163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84</TotalTime>
  <Words>5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Horizon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N°23 - Perroquet34740</dc:title>
  <dc:creator>Perroquet34740</dc:creator>
  <cp:lastModifiedBy>Jean-louis</cp:lastModifiedBy>
  <cp:revision>14</cp:revision>
  <dcterms:created xsi:type="dcterms:W3CDTF">2012-04-02T20:19:44Z</dcterms:created>
  <dcterms:modified xsi:type="dcterms:W3CDTF">2022-02-20T19:37:41Z</dcterms:modified>
</cp:coreProperties>
</file>