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8" r:id="rId5"/>
    <p:sldId id="277" r:id="rId6"/>
    <p:sldId id="259" r:id="rId7"/>
    <p:sldId id="278" r:id="rId8"/>
    <p:sldId id="260" r:id="rId9"/>
    <p:sldId id="279" r:id="rId10"/>
    <p:sldId id="261" r:id="rId11"/>
    <p:sldId id="280" r:id="rId12"/>
    <p:sldId id="262" r:id="rId13"/>
    <p:sldId id="281" r:id="rId14"/>
    <p:sldId id="263" r:id="rId15"/>
    <p:sldId id="282" r:id="rId16"/>
    <p:sldId id="264" r:id="rId17"/>
    <p:sldId id="283" r:id="rId18"/>
    <p:sldId id="265" r:id="rId19"/>
    <p:sldId id="284" r:id="rId20"/>
    <p:sldId id="266" r:id="rId21"/>
    <p:sldId id="285" r:id="rId22"/>
    <p:sldId id="267" r:id="rId23"/>
    <p:sldId id="286" r:id="rId24"/>
    <p:sldId id="268" r:id="rId25"/>
    <p:sldId id="287" r:id="rId26"/>
    <p:sldId id="269" r:id="rId27"/>
    <p:sldId id="288" r:id="rId28"/>
    <p:sldId id="270" r:id="rId29"/>
    <p:sldId id="289" r:id="rId30"/>
    <p:sldId id="271" r:id="rId31"/>
    <p:sldId id="290" r:id="rId32"/>
    <p:sldId id="272" r:id="rId33"/>
    <p:sldId id="291" r:id="rId34"/>
    <p:sldId id="273" r:id="rId35"/>
    <p:sldId id="292" r:id="rId36"/>
    <p:sldId id="274" r:id="rId37"/>
    <p:sldId id="293" r:id="rId38"/>
    <p:sldId id="275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75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47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47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8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36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729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691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319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27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12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CF94B-CF82-4DB7-8B72-5723AD23B0F3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8729E-6EF1-4F8C-BAE1-27E41E4988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1486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7925207" cy="53342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9512" y="260648"/>
            <a:ext cx="87081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MELI MELO DE PHOTOS </a:t>
            </a:r>
            <a:r>
              <a:rPr lang="fr-F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N°22</a:t>
            </a:r>
            <a:endParaRPr lang="fr-F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522" y="5956982"/>
            <a:ext cx="843253" cy="74844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842" y="4036132"/>
            <a:ext cx="3310205" cy="220117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316111"/>
            <a:ext cx="936104" cy="82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4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1101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252520" cy="7029400"/>
          </a:xfrm>
        </p:spPr>
      </p:pic>
    </p:spTree>
    <p:extLst>
      <p:ext uri="{BB962C8B-B14F-4D97-AF65-F5344CB8AC3E}">
        <p14:creationId xmlns:p14="http://schemas.microsoft.com/office/powerpoint/2010/main" val="231044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55532"/>
            <a:ext cx="5610825" cy="7013532"/>
          </a:xfrm>
        </p:spPr>
      </p:pic>
    </p:spTree>
    <p:extLst>
      <p:ext uri="{BB962C8B-B14F-4D97-AF65-F5344CB8AC3E}">
        <p14:creationId xmlns:p14="http://schemas.microsoft.com/office/powerpoint/2010/main" val="225750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7442" y="-171400"/>
            <a:ext cx="10203977" cy="7652983"/>
          </a:xfrm>
        </p:spPr>
      </p:pic>
    </p:spTree>
    <p:extLst>
      <p:ext uri="{BB962C8B-B14F-4D97-AF65-F5344CB8AC3E}">
        <p14:creationId xmlns:p14="http://schemas.microsoft.com/office/powerpoint/2010/main" val="248400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70039"/>
            <a:ext cx="4720398" cy="6928039"/>
          </a:xfrm>
        </p:spPr>
      </p:pic>
    </p:spTree>
    <p:extLst>
      <p:ext uri="{BB962C8B-B14F-4D97-AF65-F5344CB8AC3E}">
        <p14:creationId xmlns:p14="http://schemas.microsoft.com/office/powerpoint/2010/main" val="413125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8909" y="0"/>
            <a:ext cx="9722909" cy="7292182"/>
          </a:xfrm>
        </p:spPr>
      </p:pic>
    </p:spTree>
    <p:extLst>
      <p:ext uri="{BB962C8B-B14F-4D97-AF65-F5344CB8AC3E}">
        <p14:creationId xmlns:p14="http://schemas.microsoft.com/office/powerpoint/2010/main" val="184948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5131012" cy="6838098"/>
          </a:xfrm>
        </p:spPr>
      </p:pic>
    </p:spTree>
    <p:extLst>
      <p:ext uri="{BB962C8B-B14F-4D97-AF65-F5344CB8AC3E}">
        <p14:creationId xmlns:p14="http://schemas.microsoft.com/office/powerpoint/2010/main" val="67687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8909" y="0"/>
            <a:ext cx="9722909" cy="7292182"/>
          </a:xfrm>
        </p:spPr>
      </p:pic>
    </p:spTree>
    <p:extLst>
      <p:ext uri="{BB962C8B-B14F-4D97-AF65-F5344CB8AC3E}">
        <p14:creationId xmlns:p14="http://schemas.microsoft.com/office/powerpoint/2010/main" val="392380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52517"/>
            <a:ext cx="6858361" cy="6910517"/>
          </a:xfrm>
        </p:spPr>
      </p:pic>
    </p:spTree>
    <p:extLst>
      <p:ext uri="{BB962C8B-B14F-4D97-AF65-F5344CB8AC3E}">
        <p14:creationId xmlns:p14="http://schemas.microsoft.com/office/powerpoint/2010/main" val="141519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1048" y="0"/>
            <a:ext cx="9905576" cy="7426098"/>
          </a:xfrm>
        </p:spPr>
      </p:pic>
    </p:spTree>
    <p:extLst>
      <p:ext uri="{BB962C8B-B14F-4D97-AF65-F5344CB8AC3E}">
        <p14:creationId xmlns:p14="http://schemas.microsoft.com/office/powerpoint/2010/main" val="3727975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139" y="0"/>
            <a:ext cx="4787093" cy="6852301"/>
          </a:xfrm>
        </p:spPr>
      </p:pic>
    </p:spTree>
    <p:extLst>
      <p:ext uri="{BB962C8B-B14F-4D97-AF65-F5344CB8AC3E}">
        <p14:creationId xmlns:p14="http://schemas.microsoft.com/office/powerpoint/2010/main" val="234277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3626" y="-99392"/>
            <a:ext cx="9857626" cy="7390151"/>
          </a:xfrm>
        </p:spPr>
      </p:pic>
    </p:spTree>
    <p:extLst>
      <p:ext uri="{BB962C8B-B14F-4D97-AF65-F5344CB8AC3E}">
        <p14:creationId xmlns:p14="http://schemas.microsoft.com/office/powerpoint/2010/main" val="162483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315876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4058" y="0"/>
            <a:ext cx="10210594" cy="7323608"/>
          </a:xfrm>
        </p:spPr>
      </p:pic>
    </p:spTree>
    <p:extLst>
      <p:ext uri="{BB962C8B-B14F-4D97-AF65-F5344CB8AC3E}">
        <p14:creationId xmlns:p14="http://schemas.microsoft.com/office/powerpoint/2010/main" val="253057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7597"/>
            <a:ext cx="5490526" cy="6972098"/>
          </a:xfrm>
        </p:spPr>
      </p:pic>
    </p:spTree>
    <p:extLst>
      <p:ext uri="{BB962C8B-B14F-4D97-AF65-F5344CB8AC3E}">
        <p14:creationId xmlns:p14="http://schemas.microsoft.com/office/powerpoint/2010/main" val="149355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2436" y="0"/>
            <a:ext cx="9716436" cy="7296495"/>
          </a:xfrm>
        </p:spPr>
      </p:pic>
    </p:spTree>
    <p:extLst>
      <p:ext uri="{BB962C8B-B14F-4D97-AF65-F5344CB8AC3E}">
        <p14:creationId xmlns:p14="http://schemas.microsoft.com/office/powerpoint/2010/main" val="278225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472845" cy="6827722"/>
          </a:xfrm>
        </p:spPr>
      </p:pic>
    </p:spTree>
    <p:extLst>
      <p:ext uri="{BB962C8B-B14F-4D97-AF65-F5344CB8AC3E}">
        <p14:creationId xmlns:p14="http://schemas.microsoft.com/office/powerpoint/2010/main" val="221498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32" y="-99392"/>
            <a:ext cx="10205151" cy="7319704"/>
          </a:xfrm>
        </p:spPr>
      </p:pic>
    </p:spTree>
    <p:extLst>
      <p:ext uri="{BB962C8B-B14F-4D97-AF65-F5344CB8AC3E}">
        <p14:creationId xmlns:p14="http://schemas.microsoft.com/office/powerpoint/2010/main" val="80260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4680520" cy="7065274"/>
          </a:xfrm>
        </p:spPr>
      </p:pic>
    </p:spTree>
    <p:extLst>
      <p:ext uri="{BB962C8B-B14F-4D97-AF65-F5344CB8AC3E}">
        <p14:creationId xmlns:p14="http://schemas.microsoft.com/office/powerpoint/2010/main" val="3441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043" y="-99392"/>
            <a:ext cx="9851043" cy="7394424"/>
          </a:xfrm>
        </p:spPr>
      </p:pic>
    </p:spTree>
    <p:extLst>
      <p:ext uri="{BB962C8B-B14F-4D97-AF65-F5344CB8AC3E}">
        <p14:creationId xmlns:p14="http://schemas.microsoft.com/office/powerpoint/2010/main" val="327642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5576" y="0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56" y="404664"/>
            <a:ext cx="9139943" cy="6093296"/>
          </a:xfrm>
        </p:spPr>
      </p:pic>
    </p:spTree>
    <p:extLst>
      <p:ext uri="{BB962C8B-B14F-4D97-AF65-F5344CB8AC3E}">
        <p14:creationId xmlns:p14="http://schemas.microsoft.com/office/powerpoint/2010/main" val="184211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8117" y="-99392"/>
            <a:ext cx="11380677" cy="7112924"/>
          </a:xfrm>
        </p:spPr>
      </p:pic>
    </p:spTree>
    <p:extLst>
      <p:ext uri="{BB962C8B-B14F-4D97-AF65-F5344CB8AC3E}">
        <p14:creationId xmlns:p14="http://schemas.microsoft.com/office/powerpoint/2010/main" val="320557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257" y="332656"/>
            <a:ext cx="9252520" cy="6156619"/>
          </a:xfrm>
        </p:spPr>
      </p:pic>
    </p:spTree>
    <p:extLst>
      <p:ext uri="{BB962C8B-B14F-4D97-AF65-F5344CB8AC3E}">
        <p14:creationId xmlns:p14="http://schemas.microsoft.com/office/powerpoint/2010/main" val="3630719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8909" y="0"/>
            <a:ext cx="9722909" cy="7292182"/>
          </a:xfrm>
        </p:spPr>
      </p:pic>
    </p:spTree>
    <p:extLst>
      <p:ext uri="{BB962C8B-B14F-4D97-AF65-F5344CB8AC3E}">
        <p14:creationId xmlns:p14="http://schemas.microsoft.com/office/powerpoint/2010/main" val="42831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63160"/>
            <a:ext cx="4752528" cy="6921160"/>
          </a:xfrm>
        </p:spPr>
      </p:pic>
    </p:spTree>
    <p:extLst>
      <p:ext uri="{BB962C8B-B14F-4D97-AF65-F5344CB8AC3E}">
        <p14:creationId xmlns:p14="http://schemas.microsoft.com/office/powerpoint/2010/main" val="10514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9162" y="0"/>
            <a:ext cx="9861682" cy="7101408"/>
          </a:xfrm>
        </p:spPr>
      </p:pic>
    </p:spTree>
    <p:extLst>
      <p:ext uri="{BB962C8B-B14F-4D97-AF65-F5344CB8AC3E}">
        <p14:creationId xmlns:p14="http://schemas.microsoft.com/office/powerpoint/2010/main" val="124646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2552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113653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0"/>
            <a:ext cx="9725069" cy="7290744"/>
          </a:xfrm>
        </p:spPr>
      </p:pic>
    </p:spTree>
    <p:extLst>
      <p:ext uri="{BB962C8B-B14F-4D97-AF65-F5344CB8AC3E}">
        <p14:creationId xmlns:p14="http://schemas.microsoft.com/office/powerpoint/2010/main" val="1709147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10621"/>
            <a:ext cx="4680520" cy="7020781"/>
          </a:xfrm>
        </p:spPr>
      </p:pic>
    </p:spTree>
    <p:extLst>
      <p:ext uri="{BB962C8B-B14F-4D97-AF65-F5344CB8AC3E}">
        <p14:creationId xmlns:p14="http://schemas.microsoft.com/office/powerpoint/2010/main" val="61386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8066" y="-171400"/>
            <a:ext cx="12632674" cy="7118308"/>
          </a:xfrm>
        </p:spPr>
      </p:pic>
    </p:spTree>
    <p:extLst>
      <p:ext uri="{BB962C8B-B14F-4D97-AF65-F5344CB8AC3E}">
        <p14:creationId xmlns:p14="http://schemas.microsoft.com/office/powerpoint/2010/main" val="3474459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46933"/>
            <a:ext cx="5616624" cy="6912770"/>
          </a:xfrm>
        </p:spPr>
      </p:pic>
    </p:spTree>
    <p:extLst>
      <p:ext uri="{BB962C8B-B14F-4D97-AF65-F5344CB8AC3E}">
        <p14:creationId xmlns:p14="http://schemas.microsoft.com/office/powerpoint/2010/main" val="56011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80528" y="-1143000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5" y="26059"/>
            <a:ext cx="9743779" cy="7313909"/>
          </a:xfrm>
        </p:spPr>
      </p:pic>
    </p:spTree>
    <p:extLst>
      <p:ext uri="{BB962C8B-B14F-4D97-AF65-F5344CB8AC3E}">
        <p14:creationId xmlns:p14="http://schemas.microsoft.com/office/powerpoint/2010/main" val="70363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971600"/>
            <a:ext cx="5832648" cy="10367923"/>
          </a:xfrm>
        </p:spPr>
      </p:pic>
    </p:spTree>
    <p:extLst>
      <p:ext uri="{BB962C8B-B14F-4D97-AF65-F5344CB8AC3E}">
        <p14:creationId xmlns:p14="http://schemas.microsoft.com/office/powerpoint/2010/main" val="416981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186" y="-243408"/>
            <a:ext cx="12195499" cy="7272808"/>
          </a:xfrm>
        </p:spPr>
      </p:pic>
    </p:spTree>
    <p:extLst>
      <p:ext uri="{BB962C8B-B14F-4D97-AF65-F5344CB8AC3E}">
        <p14:creationId xmlns:p14="http://schemas.microsoft.com/office/powerpoint/2010/main" val="244373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4680519" cy="6967390"/>
          </a:xfrm>
        </p:spPr>
      </p:pic>
    </p:spTree>
    <p:extLst>
      <p:ext uri="{BB962C8B-B14F-4D97-AF65-F5344CB8AC3E}">
        <p14:creationId xmlns:p14="http://schemas.microsoft.com/office/powerpoint/2010/main" val="141272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4860" y="-99392"/>
            <a:ext cx="9848860" cy="7395844"/>
          </a:xfrm>
        </p:spPr>
      </p:pic>
    </p:spTree>
    <p:extLst>
      <p:ext uri="{BB962C8B-B14F-4D97-AF65-F5344CB8AC3E}">
        <p14:creationId xmlns:p14="http://schemas.microsoft.com/office/powerpoint/2010/main" val="364839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819472"/>
            <a:ext cx="6264696" cy="9670976"/>
          </a:xfrm>
        </p:spPr>
      </p:pic>
    </p:spTree>
    <p:extLst>
      <p:ext uri="{BB962C8B-B14F-4D97-AF65-F5344CB8AC3E}">
        <p14:creationId xmlns:p14="http://schemas.microsoft.com/office/powerpoint/2010/main" val="215056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99392"/>
            <a:ext cx="6046965" cy="7558707"/>
          </a:xfrm>
        </p:spPr>
      </p:pic>
    </p:spTree>
    <p:extLst>
      <p:ext uri="{BB962C8B-B14F-4D97-AF65-F5344CB8AC3E}">
        <p14:creationId xmlns:p14="http://schemas.microsoft.com/office/powerpoint/2010/main" val="2441165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8680" y="0"/>
            <a:ext cx="11454375" cy="6708849"/>
          </a:xfrm>
        </p:spPr>
      </p:pic>
    </p:spTree>
    <p:extLst>
      <p:ext uri="{BB962C8B-B14F-4D97-AF65-F5344CB8AC3E}">
        <p14:creationId xmlns:p14="http://schemas.microsoft.com/office/powerpoint/2010/main" val="1075276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7025"/>
            <a:ext cx="5797545" cy="6834042"/>
          </a:xfrm>
        </p:spPr>
      </p:pic>
    </p:spTree>
    <p:extLst>
      <p:ext uri="{BB962C8B-B14F-4D97-AF65-F5344CB8AC3E}">
        <p14:creationId xmlns:p14="http://schemas.microsoft.com/office/powerpoint/2010/main" val="169210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020351"/>
            <a:ext cx="6284287" cy="785535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66124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068183"/>
            <a:ext cx="1375397" cy="77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8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</Words>
  <Application>Microsoft Office PowerPoint</Application>
  <PresentationFormat>Affichage à l'écran (4:3)</PresentationFormat>
  <Paragraphs>1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N°22 - Perroquet34740</dc:title>
  <dc:creator>Perroquet34740</dc:creator>
  <cp:lastModifiedBy>Jean-louis</cp:lastModifiedBy>
  <cp:revision>3</cp:revision>
  <dcterms:created xsi:type="dcterms:W3CDTF">2022-02-18T16:06:09Z</dcterms:created>
  <dcterms:modified xsi:type="dcterms:W3CDTF">2022-02-19T12:08:26Z</dcterms:modified>
</cp:coreProperties>
</file>