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86" r:id="rId4"/>
    <p:sldId id="280" r:id="rId5"/>
    <p:sldId id="272" r:id="rId6"/>
    <p:sldId id="257" r:id="rId7"/>
    <p:sldId id="287" r:id="rId8"/>
    <p:sldId id="273" r:id="rId9"/>
    <p:sldId id="281" r:id="rId10"/>
    <p:sldId id="258" r:id="rId11"/>
    <p:sldId id="288" r:id="rId12"/>
    <p:sldId id="274" r:id="rId13"/>
    <p:sldId id="282" r:id="rId14"/>
    <p:sldId id="259" r:id="rId15"/>
    <p:sldId id="289" r:id="rId16"/>
    <p:sldId id="275" r:id="rId17"/>
    <p:sldId id="260" r:id="rId18"/>
    <p:sldId id="276" r:id="rId19"/>
    <p:sldId id="283" r:id="rId20"/>
    <p:sldId id="290" r:id="rId21"/>
    <p:sldId id="261" r:id="rId22"/>
    <p:sldId id="277" r:id="rId23"/>
    <p:sldId id="262" r:id="rId24"/>
    <p:sldId id="278" r:id="rId25"/>
    <p:sldId id="263" r:id="rId26"/>
    <p:sldId id="291" r:id="rId27"/>
    <p:sldId id="279" r:id="rId28"/>
    <p:sldId id="264" r:id="rId29"/>
    <p:sldId id="292" r:id="rId30"/>
    <p:sldId id="265" r:id="rId31"/>
    <p:sldId id="266" r:id="rId32"/>
    <p:sldId id="293" r:id="rId33"/>
    <p:sldId id="267" r:id="rId34"/>
    <p:sldId id="268" r:id="rId35"/>
    <p:sldId id="284" r:id="rId36"/>
    <p:sldId id="269" r:id="rId37"/>
    <p:sldId id="294" r:id="rId38"/>
    <p:sldId id="270" r:id="rId39"/>
    <p:sldId id="285" r:id="rId40"/>
    <p:sldId id="295" r:id="rId4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98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31E8E-CC32-4B15-965F-AA48E60B65A7}" type="datetimeFigureOut">
              <a:rPr lang="fr-FR" smtClean="0"/>
              <a:t>12/01/2022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B541-635F-4643-AC30-12D7E2976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3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31E8E-CC32-4B15-965F-AA48E60B65A7}" type="datetimeFigureOut">
              <a:rPr lang="fr-FR" smtClean="0"/>
              <a:t>12/01/2022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B541-635F-4643-AC30-12D7E2976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610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31E8E-CC32-4B15-965F-AA48E60B65A7}" type="datetimeFigureOut">
              <a:rPr lang="fr-FR" smtClean="0"/>
              <a:t>12/01/2022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B541-635F-4643-AC30-12D7E2976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98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31E8E-CC32-4B15-965F-AA48E60B65A7}" type="datetimeFigureOut">
              <a:rPr lang="fr-FR" smtClean="0"/>
              <a:t>12/01/2022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B541-635F-4643-AC30-12D7E2976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079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31E8E-CC32-4B15-965F-AA48E60B65A7}" type="datetimeFigureOut">
              <a:rPr lang="fr-FR" smtClean="0"/>
              <a:t>12/01/2022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B541-635F-4643-AC30-12D7E2976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35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31E8E-CC32-4B15-965F-AA48E60B65A7}" type="datetimeFigureOut">
              <a:rPr lang="fr-FR" smtClean="0"/>
              <a:t>12/01/2022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B541-635F-4643-AC30-12D7E2976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38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31E8E-CC32-4B15-965F-AA48E60B65A7}" type="datetimeFigureOut">
              <a:rPr lang="fr-FR" smtClean="0"/>
              <a:t>12/01/2022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B541-635F-4643-AC30-12D7E2976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22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31E8E-CC32-4B15-965F-AA48E60B65A7}" type="datetimeFigureOut">
              <a:rPr lang="fr-FR" smtClean="0"/>
              <a:t>12/01/2022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B541-635F-4643-AC30-12D7E2976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22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31E8E-CC32-4B15-965F-AA48E60B65A7}" type="datetimeFigureOut">
              <a:rPr lang="fr-FR" smtClean="0"/>
              <a:t>12/01/2022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B541-635F-4643-AC30-12D7E2976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21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31E8E-CC32-4B15-965F-AA48E60B65A7}" type="datetimeFigureOut">
              <a:rPr lang="fr-FR" smtClean="0"/>
              <a:t>12/01/2022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B541-635F-4643-AC30-12D7E2976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106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31E8E-CC32-4B15-965F-AA48E60B65A7}" type="datetimeFigureOut">
              <a:rPr lang="fr-FR" smtClean="0"/>
              <a:t>12/01/2022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FB541-635F-4643-AC30-12D7E2976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55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D31E8E-CC32-4B15-965F-AA48E60B65A7}" type="datetimeFigureOut">
              <a:rPr lang="fr-FR" smtClean="0"/>
              <a:t>12/01/2022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FB541-635F-4643-AC30-12D7E297633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4419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856" y="1600200"/>
            <a:ext cx="6724287" cy="452596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636" y="3789040"/>
            <a:ext cx="2150368" cy="182386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420888"/>
            <a:ext cx="936104" cy="72008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5536" y="476672"/>
            <a:ext cx="841522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MELI MELO DE PHOTOS N°20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099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window dir="vert"/>
        <p:sndAc>
          <p:stSnd loop="1">
            <p:snd r:embed="rId2" name="Musique celtique_001.wav"/>
          </p:stSnd>
        </p:sndAc>
      </p:transition>
    </mc:Choice>
    <mc:Fallback xmlns="">
      <p:transition spd="slow" advClick="0" advTm="5000">
        <p:fade/>
        <p:sndAc>
          <p:stSnd loop="1">
            <p:snd r:embed="rId6" name="Musique celtique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649" y="569640"/>
            <a:ext cx="5040514" cy="6288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05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405" y="1600200"/>
            <a:ext cx="6793190" cy="4525963"/>
          </a:xfrm>
        </p:spPr>
      </p:pic>
    </p:spTree>
    <p:extLst>
      <p:ext uri="{BB962C8B-B14F-4D97-AF65-F5344CB8AC3E}">
        <p14:creationId xmlns:p14="http://schemas.microsoft.com/office/powerpoint/2010/main" val="220132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57390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262047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515"/>
            <a:ext cx="4824536" cy="6754352"/>
          </a:xfrm>
        </p:spPr>
      </p:pic>
    </p:spTree>
    <p:extLst>
      <p:ext uri="{BB962C8B-B14F-4D97-AF65-F5344CB8AC3E}">
        <p14:creationId xmlns:p14="http://schemas.microsoft.com/office/powerpoint/2010/main" val="3329014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405" y="1600200"/>
            <a:ext cx="6793190" cy="4525963"/>
          </a:xfrm>
        </p:spPr>
      </p:pic>
    </p:spTree>
    <p:extLst>
      <p:ext uri="{BB962C8B-B14F-4D97-AF65-F5344CB8AC3E}">
        <p14:creationId xmlns:p14="http://schemas.microsoft.com/office/powerpoint/2010/main" val="1617549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980728"/>
            <a:ext cx="7010400" cy="5257800"/>
          </a:xfrm>
        </p:spPr>
      </p:pic>
    </p:spTree>
    <p:extLst>
      <p:ext uri="{BB962C8B-B14F-4D97-AF65-F5344CB8AC3E}">
        <p14:creationId xmlns:p14="http://schemas.microsoft.com/office/powerpoint/2010/main" val="2912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232323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82761"/>
            <a:ext cx="4536504" cy="6804757"/>
          </a:xfrm>
        </p:spPr>
      </p:pic>
    </p:spTree>
    <p:extLst>
      <p:ext uri="{BB962C8B-B14F-4D97-AF65-F5344CB8AC3E}">
        <p14:creationId xmlns:p14="http://schemas.microsoft.com/office/powerpoint/2010/main" val="295650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052736"/>
            <a:ext cx="6854890" cy="5141168"/>
          </a:xfrm>
        </p:spPr>
      </p:pic>
    </p:spTree>
    <p:extLst>
      <p:ext uri="{BB962C8B-B14F-4D97-AF65-F5344CB8AC3E}">
        <p14:creationId xmlns:p14="http://schemas.microsoft.com/office/powerpoint/2010/main" val="139941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99392"/>
            <a:ext cx="5832648" cy="7151140"/>
          </a:xfrm>
        </p:spPr>
      </p:pic>
    </p:spTree>
    <p:extLst>
      <p:ext uri="{BB962C8B-B14F-4D97-AF65-F5344CB8AC3E}">
        <p14:creationId xmlns:p14="http://schemas.microsoft.com/office/powerpoint/2010/main" val="1948694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318567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303575"/>
            <a:ext cx="5112568" cy="7161575"/>
          </a:xfrm>
        </p:spPr>
      </p:pic>
    </p:spTree>
    <p:extLst>
      <p:ext uri="{BB962C8B-B14F-4D97-AF65-F5344CB8AC3E}">
        <p14:creationId xmlns:p14="http://schemas.microsoft.com/office/powerpoint/2010/main" val="151737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764704"/>
            <a:ext cx="5952148" cy="5141168"/>
          </a:xfrm>
        </p:spPr>
      </p:pic>
    </p:spTree>
    <p:extLst>
      <p:ext uri="{BB962C8B-B14F-4D97-AF65-F5344CB8AC3E}">
        <p14:creationId xmlns:p14="http://schemas.microsoft.com/office/powerpoint/2010/main" val="127272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764704"/>
            <a:ext cx="7052665" cy="5413472"/>
          </a:xfrm>
        </p:spPr>
      </p:pic>
    </p:spTree>
    <p:extLst>
      <p:ext uri="{BB962C8B-B14F-4D97-AF65-F5344CB8AC3E}">
        <p14:creationId xmlns:p14="http://schemas.microsoft.com/office/powerpoint/2010/main" val="268084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0"/>
            <a:ext cx="5193116" cy="6940611"/>
          </a:xfrm>
        </p:spPr>
      </p:pic>
    </p:spTree>
    <p:extLst>
      <p:ext uri="{BB962C8B-B14F-4D97-AF65-F5344CB8AC3E}">
        <p14:creationId xmlns:p14="http://schemas.microsoft.com/office/powerpoint/2010/main" val="230255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7979714" cy="5645224"/>
          </a:xfrm>
        </p:spPr>
      </p:pic>
    </p:spTree>
    <p:extLst>
      <p:ext uri="{BB962C8B-B14F-4D97-AF65-F5344CB8AC3E}">
        <p14:creationId xmlns:p14="http://schemas.microsoft.com/office/powerpoint/2010/main" val="372871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374724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76672"/>
            <a:ext cx="5717232" cy="5717232"/>
          </a:xfrm>
        </p:spPr>
      </p:pic>
    </p:spTree>
    <p:extLst>
      <p:ext uri="{BB962C8B-B14F-4D97-AF65-F5344CB8AC3E}">
        <p14:creationId xmlns:p14="http://schemas.microsoft.com/office/powerpoint/2010/main" val="359460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1611560"/>
            <a:ext cx="5400599" cy="9610688"/>
          </a:xfrm>
        </p:spPr>
      </p:pic>
    </p:spTree>
    <p:extLst>
      <p:ext uri="{BB962C8B-B14F-4D97-AF65-F5344CB8AC3E}">
        <p14:creationId xmlns:p14="http://schemas.microsoft.com/office/powerpoint/2010/main" val="2768227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66" y="1600200"/>
            <a:ext cx="7474067" cy="4525963"/>
          </a:xfrm>
        </p:spPr>
      </p:pic>
    </p:spTree>
    <p:extLst>
      <p:ext uri="{BB962C8B-B14F-4D97-AF65-F5344CB8AC3E}">
        <p14:creationId xmlns:p14="http://schemas.microsoft.com/office/powerpoint/2010/main" val="337632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331640"/>
            <a:ext cx="6048672" cy="10751920"/>
          </a:xfrm>
        </p:spPr>
      </p:pic>
    </p:spTree>
    <p:extLst>
      <p:ext uri="{BB962C8B-B14F-4D97-AF65-F5344CB8AC3E}">
        <p14:creationId xmlns:p14="http://schemas.microsoft.com/office/powerpoint/2010/main" val="31262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6876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358497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-315416"/>
            <a:ext cx="6080654" cy="9120983"/>
          </a:xfrm>
        </p:spPr>
      </p:pic>
    </p:spTree>
    <p:extLst>
      <p:ext uri="{BB962C8B-B14F-4D97-AF65-F5344CB8AC3E}">
        <p14:creationId xmlns:p14="http://schemas.microsoft.com/office/powerpoint/2010/main" val="231202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-1107504"/>
            <a:ext cx="5040560" cy="8068729"/>
          </a:xfrm>
        </p:spPr>
      </p:pic>
    </p:spTree>
    <p:extLst>
      <p:ext uri="{BB962C8B-B14F-4D97-AF65-F5344CB8AC3E}">
        <p14:creationId xmlns:p14="http://schemas.microsoft.com/office/powerpoint/2010/main" val="386992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131278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115616"/>
            <a:ext cx="5796144" cy="10369152"/>
          </a:xfrm>
        </p:spPr>
      </p:pic>
    </p:spTree>
    <p:extLst>
      <p:ext uri="{BB962C8B-B14F-4D97-AF65-F5344CB8AC3E}">
        <p14:creationId xmlns:p14="http://schemas.microsoft.com/office/powerpoint/2010/main" val="268968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3267744"/>
            <a:ext cx="6173720" cy="10938989"/>
          </a:xfrm>
        </p:spPr>
      </p:pic>
    </p:spTree>
    <p:extLst>
      <p:ext uri="{BB962C8B-B14F-4D97-AF65-F5344CB8AC3E}">
        <p14:creationId xmlns:p14="http://schemas.microsoft.com/office/powerpoint/2010/main" val="292791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-387424"/>
            <a:ext cx="5293536" cy="11462622"/>
          </a:xfrm>
        </p:spPr>
      </p:pic>
    </p:spTree>
    <p:extLst>
      <p:ext uri="{BB962C8B-B14F-4D97-AF65-F5344CB8AC3E}">
        <p14:creationId xmlns:p14="http://schemas.microsoft.com/office/powerpoint/2010/main" val="133413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12889"/>
            <a:ext cx="6724608" cy="8324467"/>
          </a:xfrm>
        </p:spPr>
      </p:pic>
    </p:spTree>
    <p:extLst>
      <p:ext uri="{BB962C8B-B14F-4D97-AF65-F5344CB8AC3E}">
        <p14:creationId xmlns:p14="http://schemas.microsoft.com/office/powerpoint/2010/main" val="228086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6076056"/>
            <a:ext cx="7465766" cy="13270900"/>
          </a:xfrm>
        </p:spPr>
      </p:pic>
    </p:spTree>
    <p:extLst>
      <p:ext uri="{BB962C8B-B14F-4D97-AF65-F5344CB8AC3E}">
        <p14:creationId xmlns:p14="http://schemas.microsoft.com/office/powerpoint/2010/main" val="14268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688009" cy="6877518"/>
          </a:xfrm>
        </p:spPr>
      </p:pic>
    </p:spTree>
    <p:extLst>
      <p:ext uri="{BB962C8B-B14F-4D97-AF65-F5344CB8AC3E}">
        <p14:creationId xmlns:p14="http://schemas.microsoft.com/office/powerpoint/2010/main" val="31924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20735"/>
            <a:ext cx="5421392" cy="6737265"/>
          </a:xfrm>
        </p:spPr>
      </p:pic>
    </p:spTree>
    <p:extLst>
      <p:ext uri="{BB962C8B-B14F-4D97-AF65-F5344CB8AC3E}">
        <p14:creationId xmlns:p14="http://schemas.microsoft.com/office/powerpoint/2010/main" val="340982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359271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-315416"/>
            <a:ext cx="6034319" cy="9338282"/>
          </a:xfrm>
        </p:spPr>
      </p:pic>
    </p:spTree>
    <p:extLst>
      <p:ext uri="{BB962C8B-B14F-4D97-AF65-F5344CB8AC3E}">
        <p14:creationId xmlns:p14="http://schemas.microsoft.com/office/powerpoint/2010/main" val="242460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836712"/>
            <a:ext cx="7010400" cy="5257800"/>
          </a:xfrm>
        </p:spPr>
      </p:pic>
    </p:spTree>
    <p:extLst>
      <p:ext uri="{BB962C8B-B14F-4D97-AF65-F5344CB8AC3E}">
        <p14:creationId xmlns:p14="http://schemas.microsoft.com/office/powerpoint/2010/main" val="248553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193" y="1600200"/>
            <a:ext cx="6847614" cy="4525963"/>
          </a:xfrm>
        </p:spPr>
      </p:pic>
    </p:spTree>
    <p:extLst>
      <p:ext uri="{BB962C8B-B14F-4D97-AF65-F5344CB8AC3E}">
        <p14:creationId xmlns:p14="http://schemas.microsoft.com/office/powerpoint/2010/main" val="299156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344788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window dir="vert"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96752"/>
            <a:ext cx="7658814" cy="430808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805264"/>
            <a:ext cx="1018803" cy="82668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863988"/>
            <a:ext cx="1375397" cy="77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412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9000">
        <p14:window dir="vert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5</Words>
  <Application>Microsoft Office PowerPoint</Application>
  <PresentationFormat>Affichage à l'écran (4:3)</PresentationFormat>
  <Paragraphs>1</Paragraphs>
  <Slides>40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N°20 - Perroquet34740</dc:title>
  <dc:creator>Perroquet34740</dc:creator>
  <cp:lastModifiedBy>Jean-louis</cp:lastModifiedBy>
  <cp:revision>8</cp:revision>
  <dcterms:created xsi:type="dcterms:W3CDTF">2022-01-12T10:17:12Z</dcterms:created>
  <dcterms:modified xsi:type="dcterms:W3CDTF">2022-01-12T16:26:40Z</dcterms:modified>
</cp:coreProperties>
</file>