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86" r:id="rId4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98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931F32F9-09F3-4F9B-914C-C9697826E09D}" type="datetimeFigureOut">
              <a:rPr lang="fr-FR" smtClean="0"/>
              <a:t>28/12/2021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D52BE47D-B5A6-414D-A654-21E47E7BD1FD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1F32F9-09F3-4F9B-914C-C9697826E09D}" type="datetimeFigureOut">
              <a:rPr lang="fr-FR" smtClean="0"/>
              <a:t>28/12/2021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2BE47D-B5A6-414D-A654-21E47E7BD1F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448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1F32F9-09F3-4F9B-914C-C9697826E09D}" type="datetimeFigureOut">
              <a:rPr lang="fr-FR" smtClean="0"/>
              <a:t>28/12/2021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2BE47D-B5A6-414D-A654-21E47E7BD1F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683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1F32F9-09F3-4F9B-914C-C9697826E09D}" type="datetimeFigureOut">
              <a:rPr lang="fr-FR" smtClean="0"/>
              <a:t>28/12/2021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2BE47D-B5A6-414D-A654-21E47E7BD1F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71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1F32F9-09F3-4F9B-914C-C9697826E09D}" type="datetimeFigureOut">
              <a:rPr lang="fr-FR" smtClean="0"/>
              <a:t>28/12/2021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2BE47D-B5A6-414D-A654-21E47E7BD1FD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09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1F32F9-09F3-4F9B-914C-C9697826E09D}" type="datetimeFigureOut">
              <a:rPr lang="fr-FR" smtClean="0"/>
              <a:t>28/12/2021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2BE47D-B5A6-414D-A654-21E47E7BD1FD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152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1F32F9-09F3-4F9B-914C-C9697826E09D}" type="datetimeFigureOut">
              <a:rPr lang="fr-FR" smtClean="0"/>
              <a:t>28/12/2021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2BE47D-B5A6-414D-A654-21E47E7BD1FD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073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1F32F9-09F3-4F9B-914C-C9697826E09D}" type="datetimeFigureOut">
              <a:rPr lang="fr-FR" smtClean="0"/>
              <a:t>28/12/2021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2BE47D-B5A6-414D-A654-21E47E7BD1F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1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1F32F9-09F3-4F9B-914C-C9697826E09D}" type="datetimeFigureOut">
              <a:rPr lang="fr-FR" smtClean="0"/>
              <a:t>28/12/2021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2BE47D-B5A6-414D-A654-21E47E7BD1FD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26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1F32F9-09F3-4F9B-914C-C9697826E09D}" type="datetimeFigureOut">
              <a:rPr lang="fr-FR" smtClean="0"/>
              <a:t>28/12/2021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2BE47D-B5A6-414D-A654-21E47E7BD1F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37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1F32F9-09F3-4F9B-914C-C9697826E09D}" type="datetimeFigureOut">
              <a:rPr lang="fr-FR" smtClean="0"/>
              <a:t>28/12/2021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2BE47D-B5A6-414D-A654-21E47E7BD1FD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75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931F32F9-09F3-4F9B-914C-C9697826E09D}" type="datetimeFigureOut">
              <a:rPr lang="fr-FR" smtClean="0"/>
              <a:t>28/12/2021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52BE47D-B5A6-414D-A654-21E47E7BD1FD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467544" y="692696"/>
            <a:ext cx="796080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MELI MELO DE PHOTOS N°19</a:t>
            </a:r>
            <a:endParaRPr lang="fr-FR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386" y="1415002"/>
            <a:ext cx="7133119" cy="480113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785514"/>
            <a:ext cx="3240360" cy="226825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096" y="2348880"/>
            <a:ext cx="899592" cy="674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32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  <p:sndAc>
          <p:stSnd loop="1">
            <p:snd r:embed="rId2" name="Classique douce.wav"/>
          </p:stSnd>
        </p:sndAc>
      </p:transition>
    </mc:Choice>
    <mc:Fallback xmlns="">
      <p:transition spd="slow" advTm="5000">
        <p:fade/>
        <p:sndAc>
          <p:stSnd loop="1">
            <p:snd r:embed="rId6" name="Classique dou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40768"/>
            <a:ext cx="7344630" cy="4539208"/>
          </a:xfrm>
        </p:spPr>
      </p:pic>
    </p:spTree>
    <p:extLst>
      <p:ext uri="{BB962C8B-B14F-4D97-AF65-F5344CB8AC3E}">
        <p14:creationId xmlns:p14="http://schemas.microsoft.com/office/powerpoint/2010/main" val="189647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836712"/>
            <a:ext cx="6809638" cy="5115272"/>
          </a:xfrm>
        </p:spPr>
      </p:pic>
    </p:spTree>
    <p:extLst>
      <p:ext uri="{BB962C8B-B14F-4D97-AF65-F5344CB8AC3E}">
        <p14:creationId xmlns:p14="http://schemas.microsoft.com/office/powerpoint/2010/main" val="16977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40768"/>
            <a:ext cx="8103763" cy="4467200"/>
          </a:xfrm>
        </p:spPr>
      </p:pic>
    </p:spTree>
    <p:extLst>
      <p:ext uri="{BB962C8B-B14F-4D97-AF65-F5344CB8AC3E}">
        <p14:creationId xmlns:p14="http://schemas.microsoft.com/office/powerpoint/2010/main" val="159352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04664"/>
            <a:ext cx="3816424" cy="6138205"/>
          </a:xfrm>
        </p:spPr>
      </p:pic>
    </p:spTree>
    <p:extLst>
      <p:ext uri="{BB962C8B-B14F-4D97-AF65-F5344CB8AC3E}">
        <p14:creationId xmlns:p14="http://schemas.microsoft.com/office/powerpoint/2010/main" val="53570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836712"/>
            <a:ext cx="6820363" cy="5115272"/>
          </a:xfrm>
        </p:spPr>
      </p:pic>
    </p:spTree>
    <p:extLst>
      <p:ext uri="{BB962C8B-B14F-4D97-AF65-F5344CB8AC3E}">
        <p14:creationId xmlns:p14="http://schemas.microsoft.com/office/powerpoint/2010/main" val="2073394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6820363" cy="5115272"/>
          </a:xfrm>
        </p:spPr>
      </p:pic>
    </p:spTree>
    <p:extLst>
      <p:ext uri="{BB962C8B-B14F-4D97-AF65-F5344CB8AC3E}">
        <p14:creationId xmlns:p14="http://schemas.microsoft.com/office/powerpoint/2010/main" val="90025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92696"/>
            <a:ext cx="5619328" cy="5619328"/>
          </a:xfrm>
        </p:spPr>
      </p:pic>
    </p:spTree>
    <p:extLst>
      <p:ext uri="{BB962C8B-B14F-4D97-AF65-F5344CB8AC3E}">
        <p14:creationId xmlns:p14="http://schemas.microsoft.com/office/powerpoint/2010/main" val="76070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836712"/>
            <a:ext cx="7012384" cy="5259288"/>
          </a:xfrm>
        </p:spPr>
      </p:pic>
    </p:spTree>
    <p:extLst>
      <p:ext uri="{BB962C8B-B14F-4D97-AF65-F5344CB8AC3E}">
        <p14:creationId xmlns:p14="http://schemas.microsoft.com/office/powerpoint/2010/main" val="26616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92696"/>
            <a:ext cx="6263102" cy="5547320"/>
          </a:xfrm>
        </p:spPr>
      </p:pic>
    </p:spTree>
    <p:extLst>
      <p:ext uri="{BB962C8B-B14F-4D97-AF65-F5344CB8AC3E}">
        <p14:creationId xmlns:p14="http://schemas.microsoft.com/office/powerpoint/2010/main" val="421060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91929"/>
            <a:ext cx="4608512" cy="6141763"/>
          </a:xfrm>
        </p:spPr>
      </p:pic>
    </p:spTree>
    <p:extLst>
      <p:ext uri="{BB962C8B-B14F-4D97-AF65-F5344CB8AC3E}">
        <p14:creationId xmlns:p14="http://schemas.microsoft.com/office/powerpoint/2010/main" val="343413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08720"/>
            <a:ext cx="7204405" cy="5403304"/>
          </a:xfrm>
        </p:spPr>
      </p:pic>
    </p:spTree>
    <p:extLst>
      <p:ext uri="{BB962C8B-B14F-4D97-AF65-F5344CB8AC3E}">
        <p14:creationId xmlns:p14="http://schemas.microsoft.com/office/powerpoint/2010/main" val="223847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20688"/>
            <a:ext cx="5691336" cy="5691336"/>
          </a:xfrm>
        </p:spPr>
      </p:pic>
    </p:spTree>
    <p:extLst>
      <p:ext uri="{BB962C8B-B14F-4D97-AF65-F5344CB8AC3E}">
        <p14:creationId xmlns:p14="http://schemas.microsoft.com/office/powerpoint/2010/main" val="233020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548680"/>
            <a:ext cx="4464496" cy="5949833"/>
          </a:xfrm>
        </p:spPr>
      </p:pic>
    </p:spTree>
    <p:extLst>
      <p:ext uri="{BB962C8B-B14F-4D97-AF65-F5344CB8AC3E}">
        <p14:creationId xmlns:p14="http://schemas.microsoft.com/office/powerpoint/2010/main" val="100086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764704"/>
            <a:ext cx="6609044" cy="5331296"/>
          </a:xfrm>
        </p:spPr>
      </p:pic>
    </p:spTree>
    <p:extLst>
      <p:ext uri="{BB962C8B-B14F-4D97-AF65-F5344CB8AC3E}">
        <p14:creationId xmlns:p14="http://schemas.microsoft.com/office/powerpoint/2010/main" val="249873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08720"/>
            <a:ext cx="7348872" cy="4899248"/>
          </a:xfrm>
        </p:spPr>
      </p:pic>
    </p:spTree>
    <p:extLst>
      <p:ext uri="{BB962C8B-B14F-4D97-AF65-F5344CB8AC3E}">
        <p14:creationId xmlns:p14="http://schemas.microsoft.com/office/powerpoint/2010/main" val="8968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052736"/>
            <a:ext cx="6729630" cy="5043264"/>
          </a:xfrm>
        </p:spPr>
      </p:pic>
    </p:spTree>
    <p:extLst>
      <p:ext uri="{BB962C8B-B14F-4D97-AF65-F5344CB8AC3E}">
        <p14:creationId xmlns:p14="http://schemas.microsoft.com/office/powerpoint/2010/main" val="426406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24744"/>
            <a:ext cx="6916373" cy="5187280"/>
          </a:xfrm>
        </p:spPr>
      </p:pic>
    </p:spTree>
    <p:extLst>
      <p:ext uri="{BB962C8B-B14F-4D97-AF65-F5344CB8AC3E}">
        <p14:creationId xmlns:p14="http://schemas.microsoft.com/office/powerpoint/2010/main" val="1628584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252" y="404663"/>
            <a:ext cx="4526948" cy="6033063"/>
          </a:xfrm>
        </p:spPr>
      </p:pic>
    </p:spTree>
    <p:extLst>
      <p:ext uri="{BB962C8B-B14F-4D97-AF65-F5344CB8AC3E}">
        <p14:creationId xmlns:p14="http://schemas.microsoft.com/office/powerpoint/2010/main" val="68104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052736"/>
            <a:ext cx="7456884" cy="4971256"/>
          </a:xfrm>
        </p:spPr>
      </p:pic>
    </p:spTree>
    <p:extLst>
      <p:ext uri="{BB962C8B-B14F-4D97-AF65-F5344CB8AC3E}">
        <p14:creationId xmlns:p14="http://schemas.microsoft.com/office/powerpoint/2010/main" val="285518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80728"/>
            <a:ext cx="7523299" cy="5019451"/>
          </a:xfrm>
        </p:spPr>
      </p:pic>
    </p:spTree>
    <p:extLst>
      <p:ext uri="{BB962C8B-B14F-4D97-AF65-F5344CB8AC3E}">
        <p14:creationId xmlns:p14="http://schemas.microsoft.com/office/powerpoint/2010/main" val="1671928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76672"/>
            <a:ext cx="4032448" cy="6048672"/>
          </a:xfrm>
        </p:spPr>
      </p:pic>
    </p:spTree>
    <p:extLst>
      <p:ext uri="{BB962C8B-B14F-4D97-AF65-F5344CB8AC3E}">
        <p14:creationId xmlns:p14="http://schemas.microsoft.com/office/powerpoint/2010/main" val="31938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92696"/>
            <a:ext cx="6754130" cy="5403304"/>
          </a:xfrm>
        </p:spPr>
      </p:pic>
    </p:spTree>
    <p:extLst>
      <p:ext uri="{BB962C8B-B14F-4D97-AF65-F5344CB8AC3E}">
        <p14:creationId xmlns:p14="http://schemas.microsoft.com/office/powerpoint/2010/main" val="196162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8720"/>
            <a:ext cx="7198009" cy="5403304"/>
          </a:xfrm>
        </p:spPr>
      </p:pic>
    </p:spTree>
    <p:extLst>
      <p:ext uri="{BB962C8B-B14F-4D97-AF65-F5344CB8AC3E}">
        <p14:creationId xmlns:p14="http://schemas.microsoft.com/office/powerpoint/2010/main" val="313392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76672"/>
            <a:ext cx="4598956" cy="6129028"/>
          </a:xfrm>
        </p:spPr>
      </p:pic>
    </p:spTree>
    <p:extLst>
      <p:ext uri="{BB962C8B-B14F-4D97-AF65-F5344CB8AC3E}">
        <p14:creationId xmlns:p14="http://schemas.microsoft.com/office/powerpoint/2010/main" val="3976914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08720"/>
            <a:ext cx="7198391" cy="5403304"/>
          </a:xfrm>
        </p:spPr>
      </p:pic>
    </p:spTree>
    <p:extLst>
      <p:ext uri="{BB962C8B-B14F-4D97-AF65-F5344CB8AC3E}">
        <p14:creationId xmlns:p14="http://schemas.microsoft.com/office/powerpoint/2010/main" val="55601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836712"/>
            <a:ext cx="7320603" cy="5115272"/>
          </a:xfrm>
        </p:spPr>
      </p:pic>
    </p:spTree>
    <p:extLst>
      <p:ext uri="{BB962C8B-B14F-4D97-AF65-F5344CB8AC3E}">
        <p14:creationId xmlns:p14="http://schemas.microsoft.com/office/powerpoint/2010/main" val="98565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4664"/>
            <a:ext cx="5062674" cy="6038975"/>
          </a:xfrm>
        </p:spPr>
      </p:pic>
    </p:spTree>
    <p:extLst>
      <p:ext uri="{BB962C8B-B14F-4D97-AF65-F5344CB8AC3E}">
        <p14:creationId xmlns:p14="http://schemas.microsoft.com/office/powerpoint/2010/main" val="3714955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92696"/>
            <a:ext cx="7300416" cy="5475312"/>
          </a:xfrm>
        </p:spPr>
      </p:pic>
    </p:spTree>
    <p:extLst>
      <p:ext uri="{BB962C8B-B14F-4D97-AF65-F5344CB8AC3E}">
        <p14:creationId xmlns:p14="http://schemas.microsoft.com/office/powerpoint/2010/main" val="996503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68760"/>
            <a:ext cx="7262733" cy="4539208"/>
          </a:xfrm>
        </p:spPr>
      </p:pic>
    </p:spTree>
    <p:extLst>
      <p:ext uri="{BB962C8B-B14F-4D97-AF65-F5344CB8AC3E}">
        <p14:creationId xmlns:p14="http://schemas.microsoft.com/office/powerpoint/2010/main" val="388557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764704"/>
            <a:ext cx="6916373" cy="5187280"/>
          </a:xfrm>
        </p:spPr>
      </p:pic>
    </p:spTree>
    <p:extLst>
      <p:ext uri="{BB962C8B-B14F-4D97-AF65-F5344CB8AC3E}">
        <p14:creationId xmlns:p14="http://schemas.microsoft.com/office/powerpoint/2010/main" val="240030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36712"/>
            <a:ext cx="6820363" cy="5115272"/>
          </a:xfrm>
        </p:spPr>
      </p:pic>
    </p:spTree>
    <p:extLst>
      <p:ext uri="{BB962C8B-B14F-4D97-AF65-F5344CB8AC3E}">
        <p14:creationId xmlns:p14="http://schemas.microsoft.com/office/powerpoint/2010/main" val="38784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04664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33193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08720"/>
            <a:ext cx="7012384" cy="5259288"/>
          </a:xfrm>
        </p:spPr>
      </p:pic>
    </p:spTree>
    <p:extLst>
      <p:ext uri="{BB962C8B-B14F-4D97-AF65-F5344CB8AC3E}">
        <p14:creationId xmlns:p14="http://schemas.microsoft.com/office/powerpoint/2010/main" val="212977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8720"/>
            <a:ext cx="7473664" cy="5043264"/>
          </a:xfrm>
        </p:spPr>
      </p:pic>
    </p:spTree>
    <p:extLst>
      <p:ext uri="{BB962C8B-B14F-4D97-AF65-F5344CB8AC3E}">
        <p14:creationId xmlns:p14="http://schemas.microsoft.com/office/powerpoint/2010/main" val="399832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08720"/>
            <a:ext cx="7188463" cy="5331296"/>
          </a:xfrm>
        </p:spPr>
      </p:pic>
    </p:spTree>
    <p:extLst>
      <p:ext uri="{BB962C8B-B14F-4D97-AF65-F5344CB8AC3E}">
        <p14:creationId xmlns:p14="http://schemas.microsoft.com/office/powerpoint/2010/main" val="309292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12776"/>
            <a:ext cx="7428862" cy="4176362"/>
          </a:xfrm>
        </p:spPr>
      </p:pic>
    </p:spTree>
    <p:extLst>
      <p:ext uri="{BB962C8B-B14F-4D97-AF65-F5344CB8AC3E}">
        <p14:creationId xmlns:p14="http://schemas.microsoft.com/office/powerpoint/2010/main" val="218713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24744"/>
            <a:ext cx="7467460" cy="4971256"/>
          </a:xfrm>
        </p:spPr>
      </p:pic>
    </p:spTree>
    <p:extLst>
      <p:ext uri="{BB962C8B-B14F-4D97-AF65-F5344CB8AC3E}">
        <p14:creationId xmlns:p14="http://schemas.microsoft.com/office/powerpoint/2010/main" val="309159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48680"/>
            <a:ext cx="6359033" cy="5691336"/>
          </a:xfrm>
        </p:spPr>
      </p:pic>
    </p:spTree>
    <p:extLst>
      <p:ext uri="{BB962C8B-B14F-4D97-AF65-F5344CB8AC3E}">
        <p14:creationId xmlns:p14="http://schemas.microsoft.com/office/powerpoint/2010/main" val="399314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04664"/>
            <a:ext cx="4104456" cy="6109867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5542237"/>
            <a:ext cx="1018803" cy="82668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441727"/>
            <a:ext cx="1386714" cy="78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9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doors dir="vert"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35</TotalTime>
  <Words>5</Words>
  <Application>Microsoft Office PowerPoint</Application>
  <PresentationFormat>Affichage à l'écran (4:3)</PresentationFormat>
  <Paragraphs>1</Paragraphs>
  <Slides>40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1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 photos N°19 - Perroquet34740</dc:title>
  <dc:creator>Perroquet34740</dc:creator>
  <cp:lastModifiedBy>Jean-louis</cp:lastModifiedBy>
  <cp:revision>5</cp:revision>
  <dcterms:created xsi:type="dcterms:W3CDTF">2021-12-22T18:46:20Z</dcterms:created>
  <dcterms:modified xsi:type="dcterms:W3CDTF">2021-12-28T16:51:05Z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