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97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65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43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59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71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09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02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85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48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9F9292C-379C-4B90-B912-54DF575D91EA}" type="datetimeFigureOut">
              <a:rPr lang="fr-FR" smtClean="0"/>
              <a:t>22/12/2021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0088F48-6612-4B8C-9C18-C70386091732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11560" y="476672"/>
            <a:ext cx="767572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MELI MELO DE PHOTOSN°18</a:t>
            </a:r>
            <a:endParaRPr lang="fr-FR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46" y="1340768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03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  <p:sndAc>
          <p:stSnd loop="1">
            <p:snd r:embed="rId2" name="Swierkowski 4_002.wav"/>
          </p:stSnd>
        </p:sndAc>
      </p:transition>
    </mc:Choice>
    <mc:Fallback xmlns="">
      <p:transition spd="slow" advTm="5000">
        <p:fade/>
        <p:sndAc>
          <p:stSnd loop="1">
            <p:snd r:embed="rId4" name="Swierkowski 4_00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04664"/>
            <a:ext cx="3960440" cy="5940660"/>
          </a:xfrm>
        </p:spPr>
      </p:pic>
    </p:spTree>
    <p:extLst>
      <p:ext uri="{BB962C8B-B14F-4D97-AF65-F5344CB8AC3E}">
        <p14:creationId xmlns:p14="http://schemas.microsoft.com/office/powerpoint/2010/main" val="401293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7012384" cy="5259288"/>
          </a:xfrm>
        </p:spPr>
      </p:pic>
    </p:spTree>
    <p:extLst>
      <p:ext uri="{BB962C8B-B14F-4D97-AF65-F5344CB8AC3E}">
        <p14:creationId xmlns:p14="http://schemas.microsoft.com/office/powerpoint/2010/main" val="342254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6916373" cy="5187280"/>
          </a:xfrm>
        </p:spPr>
      </p:pic>
    </p:spTree>
    <p:extLst>
      <p:ext uri="{BB962C8B-B14F-4D97-AF65-F5344CB8AC3E}">
        <p14:creationId xmlns:p14="http://schemas.microsoft.com/office/powerpoint/2010/main" val="128105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879754" cy="6040703"/>
          </a:xfrm>
        </p:spPr>
      </p:pic>
    </p:spTree>
    <p:extLst>
      <p:ext uri="{BB962C8B-B14F-4D97-AF65-F5344CB8AC3E}">
        <p14:creationId xmlns:p14="http://schemas.microsoft.com/office/powerpoint/2010/main" val="188446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836712"/>
            <a:ext cx="7820020" cy="5187280"/>
          </a:xfrm>
        </p:spPr>
      </p:pic>
    </p:spTree>
    <p:extLst>
      <p:ext uri="{BB962C8B-B14F-4D97-AF65-F5344CB8AC3E}">
        <p14:creationId xmlns:p14="http://schemas.microsoft.com/office/powerpoint/2010/main" val="333884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68443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908971" cy="6136214"/>
          </a:xfrm>
        </p:spPr>
      </p:pic>
    </p:spTree>
    <p:extLst>
      <p:ext uri="{BB962C8B-B14F-4D97-AF65-F5344CB8AC3E}">
        <p14:creationId xmlns:p14="http://schemas.microsoft.com/office/powerpoint/2010/main" val="310785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492437" cy="5619328"/>
          </a:xfrm>
        </p:spPr>
      </p:pic>
    </p:spTree>
    <p:extLst>
      <p:ext uri="{BB962C8B-B14F-4D97-AF65-F5344CB8AC3E}">
        <p14:creationId xmlns:p14="http://schemas.microsoft.com/office/powerpoint/2010/main" val="318341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7564896" cy="5043264"/>
          </a:xfrm>
        </p:spPr>
      </p:pic>
    </p:spTree>
    <p:extLst>
      <p:ext uri="{BB962C8B-B14F-4D97-AF65-F5344CB8AC3E}">
        <p14:creationId xmlns:p14="http://schemas.microsoft.com/office/powerpoint/2010/main" val="118809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4968798" cy="6115443"/>
          </a:xfrm>
        </p:spPr>
      </p:pic>
    </p:spTree>
    <p:extLst>
      <p:ext uri="{BB962C8B-B14F-4D97-AF65-F5344CB8AC3E}">
        <p14:creationId xmlns:p14="http://schemas.microsoft.com/office/powerpoint/2010/main" val="151684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26546" cy="6120292"/>
          </a:xfrm>
        </p:spPr>
      </p:pic>
    </p:spTree>
    <p:extLst>
      <p:ext uri="{BB962C8B-B14F-4D97-AF65-F5344CB8AC3E}">
        <p14:creationId xmlns:p14="http://schemas.microsoft.com/office/powerpoint/2010/main" val="133718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08720"/>
            <a:ext cx="7603504" cy="5187280"/>
          </a:xfrm>
        </p:spPr>
      </p:pic>
    </p:spTree>
    <p:extLst>
      <p:ext uri="{BB962C8B-B14F-4D97-AF65-F5344CB8AC3E}">
        <p14:creationId xmlns:p14="http://schemas.microsoft.com/office/powerpoint/2010/main" val="374553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824536" cy="6030670"/>
          </a:xfrm>
        </p:spPr>
      </p:pic>
    </p:spTree>
    <p:extLst>
      <p:ext uri="{BB962C8B-B14F-4D97-AF65-F5344CB8AC3E}">
        <p14:creationId xmlns:p14="http://schemas.microsoft.com/office/powerpoint/2010/main" val="98121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7108395" cy="5331296"/>
          </a:xfrm>
        </p:spPr>
      </p:pic>
    </p:spTree>
    <p:extLst>
      <p:ext uri="{BB962C8B-B14F-4D97-AF65-F5344CB8AC3E}">
        <p14:creationId xmlns:p14="http://schemas.microsoft.com/office/powerpoint/2010/main" val="110672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204405" cy="5403304"/>
          </a:xfrm>
        </p:spPr>
      </p:pic>
    </p:spTree>
    <p:extLst>
      <p:ext uri="{BB962C8B-B14F-4D97-AF65-F5344CB8AC3E}">
        <p14:creationId xmlns:p14="http://schemas.microsoft.com/office/powerpoint/2010/main" val="112788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4986769" cy="6221311"/>
          </a:xfrm>
        </p:spPr>
      </p:pic>
    </p:spTree>
    <p:extLst>
      <p:ext uri="{BB962C8B-B14F-4D97-AF65-F5344CB8AC3E}">
        <p14:creationId xmlns:p14="http://schemas.microsoft.com/office/powerpoint/2010/main" val="20160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64704"/>
            <a:ext cx="7650695" cy="5403304"/>
          </a:xfrm>
        </p:spPr>
      </p:pic>
    </p:spTree>
    <p:extLst>
      <p:ext uri="{BB962C8B-B14F-4D97-AF65-F5344CB8AC3E}">
        <p14:creationId xmlns:p14="http://schemas.microsoft.com/office/powerpoint/2010/main" val="120903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454109" cy="5259288"/>
          </a:xfrm>
        </p:spPr>
      </p:pic>
    </p:spTree>
    <p:extLst>
      <p:ext uri="{BB962C8B-B14F-4D97-AF65-F5344CB8AC3E}">
        <p14:creationId xmlns:p14="http://schemas.microsoft.com/office/powerpoint/2010/main" val="422333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6672"/>
            <a:ext cx="4923373" cy="6154216"/>
          </a:xfrm>
        </p:spPr>
      </p:pic>
    </p:spTree>
    <p:extLst>
      <p:ext uri="{BB962C8B-B14F-4D97-AF65-F5344CB8AC3E}">
        <p14:creationId xmlns:p14="http://schemas.microsoft.com/office/powerpoint/2010/main" val="323421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492437" cy="5619328"/>
          </a:xfrm>
        </p:spPr>
      </p:pic>
    </p:spTree>
    <p:extLst>
      <p:ext uri="{BB962C8B-B14F-4D97-AF65-F5344CB8AC3E}">
        <p14:creationId xmlns:p14="http://schemas.microsoft.com/office/powerpoint/2010/main" val="195416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052736"/>
            <a:ext cx="7765960" cy="4827240"/>
          </a:xfrm>
        </p:spPr>
      </p:pic>
    </p:spTree>
    <p:extLst>
      <p:ext uri="{BB962C8B-B14F-4D97-AF65-F5344CB8AC3E}">
        <p14:creationId xmlns:p14="http://schemas.microsoft.com/office/powerpoint/2010/main" val="127011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89463"/>
            <a:ext cx="4032448" cy="6010343"/>
          </a:xfrm>
        </p:spPr>
      </p:pic>
    </p:spTree>
    <p:extLst>
      <p:ext uri="{BB962C8B-B14F-4D97-AF65-F5344CB8AC3E}">
        <p14:creationId xmlns:p14="http://schemas.microsoft.com/office/powerpoint/2010/main" val="288996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80728"/>
            <a:ext cx="6802774" cy="5259288"/>
          </a:xfrm>
        </p:spPr>
      </p:pic>
    </p:spTree>
    <p:extLst>
      <p:ext uri="{BB962C8B-B14F-4D97-AF65-F5344CB8AC3E}">
        <p14:creationId xmlns:p14="http://schemas.microsoft.com/office/powerpoint/2010/main" val="277162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300416" cy="5475312"/>
          </a:xfrm>
        </p:spPr>
      </p:pic>
    </p:spTree>
    <p:extLst>
      <p:ext uri="{BB962C8B-B14F-4D97-AF65-F5344CB8AC3E}">
        <p14:creationId xmlns:p14="http://schemas.microsoft.com/office/powerpoint/2010/main" val="184868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110054" cy="6063589"/>
          </a:xfrm>
        </p:spPr>
      </p:pic>
    </p:spTree>
    <p:extLst>
      <p:ext uri="{BB962C8B-B14F-4D97-AF65-F5344CB8AC3E}">
        <p14:creationId xmlns:p14="http://schemas.microsoft.com/office/powerpoint/2010/main" val="287762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394022" cy="5547320"/>
          </a:xfrm>
        </p:spPr>
      </p:pic>
    </p:spTree>
    <p:extLst>
      <p:ext uri="{BB962C8B-B14F-4D97-AF65-F5344CB8AC3E}">
        <p14:creationId xmlns:p14="http://schemas.microsoft.com/office/powerpoint/2010/main" val="57382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20688"/>
            <a:ext cx="7024160" cy="5619328"/>
          </a:xfrm>
        </p:spPr>
      </p:pic>
    </p:spTree>
    <p:extLst>
      <p:ext uri="{BB962C8B-B14F-4D97-AF65-F5344CB8AC3E}">
        <p14:creationId xmlns:p14="http://schemas.microsoft.com/office/powerpoint/2010/main" val="90495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4608512" cy="6141763"/>
          </a:xfrm>
        </p:spPr>
      </p:pic>
    </p:spTree>
    <p:extLst>
      <p:ext uri="{BB962C8B-B14F-4D97-AF65-F5344CB8AC3E}">
        <p14:creationId xmlns:p14="http://schemas.microsoft.com/office/powerpoint/2010/main" val="234452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7261720" cy="5619328"/>
          </a:xfrm>
        </p:spPr>
      </p:pic>
    </p:spTree>
    <p:extLst>
      <p:ext uri="{BB962C8B-B14F-4D97-AF65-F5344CB8AC3E}">
        <p14:creationId xmlns:p14="http://schemas.microsoft.com/office/powerpoint/2010/main" val="255184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908720"/>
            <a:ext cx="6854850" cy="5475312"/>
          </a:xfrm>
        </p:spPr>
      </p:pic>
    </p:spTree>
    <p:extLst>
      <p:ext uri="{BB962C8B-B14F-4D97-AF65-F5344CB8AC3E}">
        <p14:creationId xmlns:p14="http://schemas.microsoft.com/office/powerpoint/2010/main" val="397263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62159"/>
            <a:ext cx="3168352" cy="5883207"/>
          </a:xfrm>
        </p:spPr>
      </p:pic>
    </p:spTree>
    <p:extLst>
      <p:ext uri="{BB962C8B-B14F-4D97-AF65-F5344CB8AC3E}">
        <p14:creationId xmlns:p14="http://schemas.microsoft.com/office/powerpoint/2010/main" val="421777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7108395" cy="5331296"/>
          </a:xfrm>
        </p:spPr>
      </p:pic>
    </p:spTree>
    <p:extLst>
      <p:ext uri="{BB962C8B-B14F-4D97-AF65-F5344CB8AC3E}">
        <p14:creationId xmlns:p14="http://schemas.microsoft.com/office/powerpoint/2010/main" val="285932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836712"/>
            <a:ext cx="7692138" cy="5115272"/>
          </a:xfrm>
        </p:spPr>
      </p:pic>
    </p:spTree>
    <p:extLst>
      <p:ext uri="{BB962C8B-B14F-4D97-AF65-F5344CB8AC3E}">
        <p14:creationId xmlns:p14="http://schemas.microsoft.com/office/powerpoint/2010/main" val="404378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60648"/>
            <a:ext cx="4203713" cy="6209667"/>
          </a:xfrm>
        </p:spPr>
      </p:pic>
    </p:spTree>
    <p:extLst>
      <p:ext uri="{BB962C8B-B14F-4D97-AF65-F5344CB8AC3E}">
        <p14:creationId xmlns:p14="http://schemas.microsoft.com/office/powerpoint/2010/main" val="413295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048672" cy="6048672"/>
          </a:xfrm>
        </p:spPr>
      </p:pic>
    </p:spTree>
    <p:extLst>
      <p:ext uri="{BB962C8B-B14F-4D97-AF65-F5344CB8AC3E}">
        <p14:creationId xmlns:p14="http://schemas.microsoft.com/office/powerpoint/2010/main" val="337613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589703" cy="4971256"/>
          </a:xfrm>
        </p:spPr>
      </p:pic>
    </p:spTree>
    <p:extLst>
      <p:ext uri="{BB962C8B-B14F-4D97-AF65-F5344CB8AC3E}">
        <p14:creationId xmlns:p14="http://schemas.microsoft.com/office/powerpoint/2010/main" val="327203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680520" cy="6059763"/>
          </a:xfrm>
        </p:spPr>
      </p:pic>
    </p:spTree>
    <p:extLst>
      <p:ext uri="{BB962C8B-B14F-4D97-AF65-F5344CB8AC3E}">
        <p14:creationId xmlns:p14="http://schemas.microsoft.com/office/powerpoint/2010/main" val="70556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7321075" cy="5403304"/>
          </a:xfrm>
        </p:spPr>
      </p:pic>
    </p:spTree>
    <p:extLst>
      <p:ext uri="{BB962C8B-B14F-4D97-AF65-F5344CB8AC3E}">
        <p14:creationId xmlns:p14="http://schemas.microsoft.com/office/powerpoint/2010/main" val="305312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7496378" cy="554732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157192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633442"/>
            <a:ext cx="1170690" cy="66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16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doors dir="vert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26</TotalTime>
  <Words>4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N°18 _ Perroquet34740</dc:title>
  <dc:creator>Perroquet34740</dc:creator>
  <cp:lastModifiedBy>Jean-louis</cp:lastModifiedBy>
  <cp:revision>5</cp:revision>
  <dcterms:created xsi:type="dcterms:W3CDTF">2021-12-20T13:33:27Z</dcterms:created>
  <dcterms:modified xsi:type="dcterms:W3CDTF">2021-12-22T18:44:44Z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