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5" r:id="rId40"/>
    <p:sldId id="293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01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77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2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77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5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220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74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74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A1F5AAB-F2F3-466B-A386-AEED7B5A08DF}" type="datetimeFigureOut">
              <a:rPr lang="fr-FR" smtClean="0"/>
              <a:t>20/12/2021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546476-0013-4EC6-B6E9-7B8A5E46A043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23528" y="908720"/>
            <a:ext cx="83266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Méli Mélo de photos N°17</a:t>
            </a:r>
            <a:endParaRPr lang="fr-FR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32050"/>
            <a:ext cx="6770915" cy="455734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130527"/>
            <a:ext cx="3096344" cy="196276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341" y="2636912"/>
            <a:ext cx="749165" cy="74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1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  <p:sndAc>
          <p:stSnd loop="1">
            <p:snd r:embed="rId2" name="Swierkowsi.wav"/>
          </p:stSnd>
        </p:sndAc>
      </p:transition>
    </mc:Choice>
    <mc:Fallback xmlns="">
      <p:transition spd="slow" advTm="5000">
        <p:fade/>
        <p:sndAc>
          <p:stSnd loop="1">
            <p:snd r:embed="rId6" name="Swierkows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235" y="332656"/>
            <a:ext cx="4129949" cy="6187072"/>
          </a:xfrm>
        </p:spPr>
      </p:pic>
    </p:spTree>
    <p:extLst>
      <p:ext uri="{BB962C8B-B14F-4D97-AF65-F5344CB8AC3E}">
        <p14:creationId xmlns:p14="http://schemas.microsoft.com/office/powerpoint/2010/main" val="214916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08720"/>
            <a:ext cx="7049585" cy="5187280"/>
          </a:xfrm>
        </p:spPr>
      </p:pic>
    </p:spTree>
    <p:extLst>
      <p:ext uri="{BB962C8B-B14F-4D97-AF65-F5344CB8AC3E}">
        <p14:creationId xmlns:p14="http://schemas.microsoft.com/office/powerpoint/2010/main" val="418451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7768328" cy="4467200"/>
          </a:xfrm>
        </p:spPr>
      </p:pic>
    </p:spTree>
    <p:extLst>
      <p:ext uri="{BB962C8B-B14F-4D97-AF65-F5344CB8AC3E}">
        <p14:creationId xmlns:p14="http://schemas.microsoft.com/office/powerpoint/2010/main" val="36176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7103903" cy="4114800"/>
          </a:xfrm>
        </p:spPr>
      </p:pic>
    </p:spTree>
    <p:extLst>
      <p:ext uri="{BB962C8B-B14F-4D97-AF65-F5344CB8AC3E}">
        <p14:creationId xmlns:p14="http://schemas.microsoft.com/office/powerpoint/2010/main" val="182235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6838323" cy="5043264"/>
          </a:xfrm>
        </p:spPr>
      </p:pic>
    </p:spTree>
    <p:extLst>
      <p:ext uri="{BB962C8B-B14F-4D97-AF65-F5344CB8AC3E}">
        <p14:creationId xmlns:p14="http://schemas.microsoft.com/office/powerpoint/2010/main" val="287524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52736"/>
            <a:ext cx="6628341" cy="4971256"/>
          </a:xfrm>
        </p:spPr>
      </p:pic>
    </p:spTree>
    <p:extLst>
      <p:ext uri="{BB962C8B-B14F-4D97-AF65-F5344CB8AC3E}">
        <p14:creationId xmlns:p14="http://schemas.microsoft.com/office/powerpoint/2010/main" val="266147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052736"/>
            <a:ext cx="7252948" cy="4827240"/>
          </a:xfrm>
        </p:spPr>
      </p:pic>
    </p:spTree>
    <p:extLst>
      <p:ext uri="{BB962C8B-B14F-4D97-AF65-F5344CB8AC3E}">
        <p14:creationId xmlns:p14="http://schemas.microsoft.com/office/powerpoint/2010/main" val="271411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7212933" cy="4827240"/>
          </a:xfrm>
        </p:spPr>
      </p:pic>
    </p:spTree>
    <p:extLst>
      <p:ext uri="{BB962C8B-B14F-4D97-AF65-F5344CB8AC3E}">
        <p14:creationId xmlns:p14="http://schemas.microsoft.com/office/powerpoint/2010/main" val="47376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6628341" cy="4971256"/>
          </a:xfrm>
        </p:spPr>
      </p:pic>
    </p:spTree>
    <p:extLst>
      <p:ext uri="{BB962C8B-B14F-4D97-AF65-F5344CB8AC3E}">
        <p14:creationId xmlns:p14="http://schemas.microsoft.com/office/powerpoint/2010/main" val="189459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24744"/>
            <a:ext cx="7109150" cy="4755232"/>
          </a:xfrm>
        </p:spPr>
      </p:pic>
    </p:spTree>
    <p:extLst>
      <p:ext uri="{BB962C8B-B14F-4D97-AF65-F5344CB8AC3E}">
        <p14:creationId xmlns:p14="http://schemas.microsoft.com/office/powerpoint/2010/main" val="328158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4580980" cy="6105071"/>
          </a:xfrm>
        </p:spPr>
      </p:pic>
    </p:spTree>
    <p:extLst>
      <p:ext uri="{BB962C8B-B14F-4D97-AF65-F5344CB8AC3E}">
        <p14:creationId xmlns:p14="http://schemas.microsoft.com/office/powerpoint/2010/main" val="217172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7102823" cy="5331296"/>
          </a:xfrm>
        </p:spPr>
      </p:pic>
    </p:spTree>
    <p:extLst>
      <p:ext uri="{BB962C8B-B14F-4D97-AF65-F5344CB8AC3E}">
        <p14:creationId xmlns:p14="http://schemas.microsoft.com/office/powerpoint/2010/main" val="28548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96752"/>
            <a:ext cx="7377946" cy="4611216"/>
          </a:xfrm>
        </p:spPr>
      </p:pic>
    </p:spTree>
    <p:extLst>
      <p:ext uri="{BB962C8B-B14F-4D97-AF65-F5344CB8AC3E}">
        <p14:creationId xmlns:p14="http://schemas.microsoft.com/office/powerpoint/2010/main" val="303587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4851365" cy="6064206"/>
          </a:xfrm>
        </p:spPr>
      </p:pic>
    </p:spTree>
    <p:extLst>
      <p:ext uri="{BB962C8B-B14F-4D97-AF65-F5344CB8AC3E}">
        <p14:creationId xmlns:p14="http://schemas.microsoft.com/office/powerpoint/2010/main" val="233432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52736"/>
            <a:ext cx="6628341" cy="4971256"/>
          </a:xfrm>
        </p:spPr>
      </p:pic>
    </p:spTree>
    <p:extLst>
      <p:ext uri="{BB962C8B-B14F-4D97-AF65-F5344CB8AC3E}">
        <p14:creationId xmlns:p14="http://schemas.microsoft.com/office/powerpoint/2010/main" val="426586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7147520" cy="4467200"/>
          </a:xfrm>
        </p:spPr>
      </p:pic>
    </p:spTree>
    <p:extLst>
      <p:ext uri="{BB962C8B-B14F-4D97-AF65-F5344CB8AC3E}">
        <p14:creationId xmlns:p14="http://schemas.microsoft.com/office/powerpoint/2010/main" val="20137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6672"/>
            <a:ext cx="5269173" cy="5900272"/>
          </a:xfrm>
        </p:spPr>
      </p:pic>
    </p:spTree>
    <p:extLst>
      <p:ext uri="{BB962C8B-B14F-4D97-AF65-F5344CB8AC3E}">
        <p14:creationId xmlns:p14="http://schemas.microsoft.com/office/powerpoint/2010/main" val="188781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6628341" cy="4971256"/>
          </a:xfrm>
        </p:spPr>
      </p:pic>
    </p:spTree>
    <p:extLst>
      <p:ext uri="{BB962C8B-B14F-4D97-AF65-F5344CB8AC3E}">
        <p14:creationId xmlns:p14="http://schemas.microsoft.com/office/powerpoint/2010/main" val="372359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052736"/>
            <a:ext cx="6628341" cy="4971256"/>
          </a:xfrm>
        </p:spPr>
      </p:pic>
    </p:spTree>
    <p:extLst>
      <p:ext uri="{BB962C8B-B14F-4D97-AF65-F5344CB8AC3E}">
        <p14:creationId xmlns:p14="http://schemas.microsoft.com/office/powerpoint/2010/main" val="384852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3891880" cy="5837820"/>
          </a:xfrm>
        </p:spPr>
      </p:pic>
    </p:spTree>
    <p:extLst>
      <p:ext uri="{BB962C8B-B14F-4D97-AF65-F5344CB8AC3E}">
        <p14:creationId xmlns:p14="http://schemas.microsoft.com/office/powerpoint/2010/main" val="373345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6916373" cy="5187280"/>
          </a:xfrm>
        </p:spPr>
      </p:pic>
    </p:spTree>
    <p:extLst>
      <p:ext uri="{BB962C8B-B14F-4D97-AF65-F5344CB8AC3E}">
        <p14:creationId xmlns:p14="http://schemas.microsoft.com/office/powerpoint/2010/main" val="312605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84784"/>
            <a:ext cx="6583680" cy="4114800"/>
          </a:xfrm>
        </p:spPr>
      </p:pic>
    </p:spTree>
    <p:extLst>
      <p:ext uri="{BB962C8B-B14F-4D97-AF65-F5344CB8AC3E}">
        <p14:creationId xmlns:p14="http://schemas.microsoft.com/office/powerpoint/2010/main" val="371448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32656"/>
            <a:ext cx="4004746" cy="5976664"/>
          </a:xfrm>
        </p:spPr>
      </p:pic>
    </p:spTree>
    <p:extLst>
      <p:ext uri="{BB962C8B-B14F-4D97-AF65-F5344CB8AC3E}">
        <p14:creationId xmlns:p14="http://schemas.microsoft.com/office/powerpoint/2010/main" val="425955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7724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7723584" cy="4827240"/>
          </a:xfrm>
        </p:spPr>
      </p:pic>
    </p:spTree>
    <p:extLst>
      <p:ext uri="{BB962C8B-B14F-4D97-AF65-F5344CB8AC3E}">
        <p14:creationId xmlns:p14="http://schemas.microsoft.com/office/powerpoint/2010/main" val="383243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32656"/>
            <a:ext cx="4908971" cy="6136214"/>
          </a:xfrm>
        </p:spPr>
      </p:pic>
    </p:spTree>
    <p:extLst>
      <p:ext uri="{BB962C8B-B14F-4D97-AF65-F5344CB8AC3E}">
        <p14:creationId xmlns:p14="http://schemas.microsoft.com/office/powerpoint/2010/main" val="210917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08720"/>
            <a:ext cx="6916373" cy="5187280"/>
          </a:xfrm>
        </p:spPr>
      </p:pic>
    </p:spTree>
    <p:extLst>
      <p:ext uri="{BB962C8B-B14F-4D97-AF65-F5344CB8AC3E}">
        <p14:creationId xmlns:p14="http://schemas.microsoft.com/office/powerpoint/2010/main" val="155407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96752"/>
            <a:ext cx="7262733" cy="4539208"/>
          </a:xfrm>
        </p:spPr>
      </p:pic>
    </p:spTree>
    <p:extLst>
      <p:ext uri="{BB962C8B-B14F-4D97-AF65-F5344CB8AC3E}">
        <p14:creationId xmlns:p14="http://schemas.microsoft.com/office/powerpoint/2010/main" val="7113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7865592" cy="4491583"/>
          </a:xfrm>
        </p:spPr>
      </p:pic>
    </p:spTree>
    <p:extLst>
      <p:ext uri="{BB962C8B-B14F-4D97-AF65-F5344CB8AC3E}">
        <p14:creationId xmlns:p14="http://schemas.microsoft.com/office/powerpoint/2010/main" val="224488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6916373" cy="5187280"/>
          </a:xfrm>
        </p:spPr>
      </p:pic>
    </p:spTree>
    <p:extLst>
      <p:ext uri="{BB962C8B-B14F-4D97-AF65-F5344CB8AC3E}">
        <p14:creationId xmlns:p14="http://schemas.microsoft.com/office/powerpoint/2010/main" val="317231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8760"/>
            <a:ext cx="7493158" cy="4683224"/>
          </a:xfrm>
        </p:spPr>
      </p:pic>
    </p:spTree>
    <p:extLst>
      <p:ext uri="{BB962C8B-B14F-4D97-AF65-F5344CB8AC3E}">
        <p14:creationId xmlns:p14="http://schemas.microsoft.com/office/powerpoint/2010/main" val="73559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6916373" cy="5187280"/>
          </a:xfrm>
        </p:spPr>
      </p:pic>
    </p:spTree>
    <p:extLst>
      <p:ext uri="{BB962C8B-B14F-4D97-AF65-F5344CB8AC3E}">
        <p14:creationId xmlns:p14="http://schemas.microsoft.com/office/powerpoint/2010/main" val="14957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80728"/>
            <a:ext cx="6909885" cy="5187280"/>
          </a:xfrm>
        </p:spPr>
      </p:pic>
    </p:spTree>
    <p:extLst>
      <p:ext uri="{BB962C8B-B14F-4D97-AF65-F5344CB8AC3E}">
        <p14:creationId xmlns:p14="http://schemas.microsoft.com/office/powerpoint/2010/main" val="160525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7493158" cy="4683224"/>
          </a:xfrm>
        </p:spPr>
      </p:pic>
    </p:spTree>
    <p:extLst>
      <p:ext uri="{BB962C8B-B14F-4D97-AF65-F5344CB8AC3E}">
        <p14:creationId xmlns:p14="http://schemas.microsoft.com/office/powerpoint/2010/main" val="93253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71744"/>
            <a:ext cx="6210970" cy="5998426"/>
          </a:xfrm>
        </p:spPr>
      </p:pic>
    </p:spTree>
    <p:extLst>
      <p:ext uri="{BB962C8B-B14F-4D97-AF65-F5344CB8AC3E}">
        <p14:creationId xmlns:p14="http://schemas.microsoft.com/office/powerpoint/2010/main" val="249507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6650175" cy="5475312"/>
          </a:xfrm>
        </p:spPr>
      </p:pic>
    </p:spTree>
    <p:extLst>
      <p:ext uri="{BB962C8B-B14F-4D97-AF65-F5344CB8AC3E}">
        <p14:creationId xmlns:p14="http://schemas.microsoft.com/office/powerpoint/2010/main" val="34789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836712"/>
            <a:ext cx="6921040" cy="5475312"/>
          </a:xfrm>
        </p:spPr>
      </p:pic>
    </p:spTree>
    <p:extLst>
      <p:ext uri="{BB962C8B-B14F-4D97-AF65-F5344CB8AC3E}">
        <p14:creationId xmlns:p14="http://schemas.microsoft.com/office/powerpoint/2010/main" val="217395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6820363" cy="5115272"/>
          </a:xfrm>
        </p:spPr>
      </p:pic>
    </p:spTree>
    <p:extLst>
      <p:ext uri="{BB962C8B-B14F-4D97-AF65-F5344CB8AC3E}">
        <p14:creationId xmlns:p14="http://schemas.microsoft.com/office/powerpoint/2010/main" val="23504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80728"/>
            <a:ext cx="7524290" cy="4971256"/>
          </a:xfrm>
        </p:spPr>
      </p:pic>
    </p:spTree>
    <p:extLst>
      <p:ext uri="{BB962C8B-B14F-4D97-AF65-F5344CB8AC3E}">
        <p14:creationId xmlns:p14="http://schemas.microsoft.com/office/powerpoint/2010/main" val="3933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730" y="476672"/>
            <a:ext cx="4079470" cy="605716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517232"/>
            <a:ext cx="802779" cy="65139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539839"/>
            <a:ext cx="1314706" cy="74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74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doors dir="vert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40</TotalTime>
  <Words>5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 17 - Perroquet34740</dc:title>
  <dc:creator>Perroquet34740</dc:creator>
  <cp:lastModifiedBy>Jean-louis</cp:lastModifiedBy>
  <cp:revision>4</cp:revision>
  <dcterms:created xsi:type="dcterms:W3CDTF">2021-12-18T19:12:43Z</dcterms:created>
  <dcterms:modified xsi:type="dcterms:W3CDTF">2021-12-20T13:31:08Z</dcterms:modified>
</cp:coreProperties>
</file>