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8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3F086-158C-4A87-98DE-E133AFC1F950}" type="datetimeFigureOut">
              <a:rPr lang="fr-FR" smtClean="0"/>
              <a:t>10/09/2021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115EA-3636-44BE-B866-0DB0EB5AB7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9291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3F086-158C-4A87-98DE-E133AFC1F950}" type="datetimeFigureOut">
              <a:rPr lang="fr-FR" smtClean="0"/>
              <a:t>10/09/2021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115EA-3636-44BE-B866-0DB0EB5AB7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8166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3F086-158C-4A87-98DE-E133AFC1F950}" type="datetimeFigureOut">
              <a:rPr lang="fr-FR" smtClean="0"/>
              <a:t>10/09/2021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115EA-3636-44BE-B866-0DB0EB5AB7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8997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3F086-158C-4A87-98DE-E133AFC1F950}" type="datetimeFigureOut">
              <a:rPr lang="fr-FR" smtClean="0"/>
              <a:t>10/09/2021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115EA-3636-44BE-B866-0DB0EB5AB7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5124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3F086-158C-4A87-98DE-E133AFC1F950}" type="datetimeFigureOut">
              <a:rPr lang="fr-FR" smtClean="0"/>
              <a:t>10/09/2021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115EA-3636-44BE-B866-0DB0EB5AB7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3008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3F086-158C-4A87-98DE-E133AFC1F950}" type="datetimeFigureOut">
              <a:rPr lang="fr-FR" smtClean="0"/>
              <a:t>10/09/2021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115EA-3636-44BE-B866-0DB0EB5AB7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467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3F086-158C-4A87-98DE-E133AFC1F950}" type="datetimeFigureOut">
              <a:rPr lang="fr-FR" smtClean="0"/>
              <a:t>10/09/2021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115EA-3636-44BE-B866-0DB0EB5AB7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491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3F086-158C-4A87-98DE-E133AFC1F950}" type="datetimeFigureOut">
              <a:rPr lang="fr-FR" smtClean="0"/>
              <a:t>10/09/2021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115EA-3636-44BE-B866-0DB0EB5AB7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357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3F086-158C-4A87-98DE-E133AFC1F950}" type="datetimeFigureOut">
              <a:rPr lang="fr-FR" smtClean="0"/>
              <a:t>10/09/2021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115EA-3636-44BE-B866-0DB0EB5AB7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314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3F086-158C-4A87-98DE-E133AFC1F950}" type="datetimeFigureOut">
              <a:rPr lang="fr-FR" smtClean="0"/>
              <a:t>10/09/2021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115EA-3636-44BE-B866-0DB0EB5AB7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0510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3F086-158C-4A87-98DE-E133AFC1F950}" type="datetimeFigureOut">
              <a:rPr lang="fr-FR" smtClean="0"/>
              <a:t>10/09/2021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115EA-3636-44BE-B866-0DB0EB5AB7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934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43F086-158C-4A87-98DE-E133AFC1F950}" type="datetimeFigureOut">
              <a:rPr lang="fr-FR" smtClean="0"/>
              <a:t>10/09/2021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D115EA-3636-44BE-B866-0DB0EB5AB7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56684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887" y="0"/>
            <a:ext cx="4848225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3608" y="260648"/>
            <a:ext cx="734642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fr-FR" sz="5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MELI MELO DE PH0T0S 1</a:t>
            </a:r>
            <a:endParaRPr lang="fr-FR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77915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  <p:sndAc>
          <p:stSnd loop="1">
            <p:snd r:embed="rId2" name="Espagnole Guitare.wav"/>
          </p:stSnd>
        </p:sndAc>
      </p:transition>
    </mc:Choice>
    <mc:Fallback>
      <p:transition spd="slow" advTm="5000">
        <p:fade/>
        <p:sndAc>
          <p:stSnd loop="1">
            <p:snd r:embed="rId2" name="Espagnole Guitar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32656"/>
            <a:ext cx="6293296" cy="6293296"/>
          </a:xfrm>
        </p:spPr>
      </p:pic>
    </p:spTree>
    <p:extLst>
      <p:ext uri="{BB962C8B-B14F-4D97-AF65-F5344CB8AC3E}">
        <p14:creationId xmlns:p14="http://schemas.microsoft.com/office/powerpoint/2010/main" val="3996631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-74563"/>
            <a:ext cx="5024518" cy="6932563"/>
          </a:xfrm>
        </p:spPr>
      </p:pic>
    </p:spTree>
    <p:extLst>
      <p:ext uri="{BB962C8B-B14F-4D97-AF65-F5344CB8AC3E}">
        <p14:creationId xmlns:p14="http://schemas.microsoft.com/office/powerpoint/2010/main" val="552169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2632" y="7812"/>
            <a:ext cx="4520952" cy="6850187"/>
          </a:xfrm>
        </p:spPr>
      </p:pic>
    </p:spTree>
    <p:extLst>
      <p:ext uri="{BB962C8B-B14F-4D97-AF65-F5344CB8AC3E}">
        <p14:creationId xmlns:p14="http://schemas.microsoft.com/office/powerpoint/2010/main" val="4241312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0"/>
            <a:ext cx="5871120" cy="7225996"/>
          </a:xfrm>
        </p:spPr>
      </p:pic>
    </p:spTree>
    <p:extLst>
      <p:ext uri="{BB962C8B-B14F-4D97-AF65-F5344CB8AC3E}">
        <p14:creationId xmlns:p14="http://schemas.microsoft.com/office/powerpoint/2010/main" val="1456490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-171400"/>
            <a:ext cx="6231160" cy="7669122"/>
          </a:xfrm>
        </p:spPr>
      </p:pic>
    </p:spTree>
    <p:extLst>
      <p:ext uri="{BB962C8B-B14F-4D97-AF65-F5344CB8AC3E}">
        <p14:creationId xmlns:p14="http://schemas.microsoft.com/office/powerpoint/2010/main" val="1278745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-99392"/>
            <a:ext cx="5443537" cy="6858000"/>
          </a:xfrm>
        </p:spPr>
      </p:pic>
    </p:spTree>
    <p:extLst>
      <p:ext uri="{BB962C8B-B14F-4D97-AF65-F5344CB8AC3E}">
        <p14:creationId xmlns:p14="http://schemas.microsoft.com/office/powerpoint/2010/main" val="1942341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268760"/>
            <a:ext cx="6758880" cy="5069160"/>
          </a:xfrm>
        </p:spPr>
      </p:pic>
    </p:spTree>
    <p:extLst>
      <p:ext uri="{BB962C8B-B14F-4D97-AF65-F5344CB8AC3E}">
        <p14:creationId xmlns:p14="http://schemas.microsoft.com/office/powerpoint/2010/main" val="1323388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-99392"/>
            <a:ext cx="4716983" cy="7129282"/>
          </a:xfrm>
        </p:spPr>
      </p:pic>
    </p:spTree>
    <p:extLst>
      <p:ext uri="{BB962C8B-B14F-4D97-AF65-F5344CB8AC3E}">
        <p14:creationId xmlns:p14="http://schemas.microsoft.com/office/powerpoint/2010/main" val="2177770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-99392"/>
            <a:ext cx="5469094" cy="8203643"/>
          </a:xfrm>
        </p:spPr>
      </p:pic>
    </p:spTree>
    <p:extLst>
      <p:ext uri="{BB962C8B-B14F-4D97-AF65-F5344CB8AC3E}">
        <p14:creationId xmlns:p14="http://schemas.microsoft.com/office/powerpoint/2010/main" val="73857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7005"/>
            <a:ext cx="5226242" cy="6696744"/>
          </a:xfrm>
        </p:spPr>
      </p:pic>
    </p:spTree>
    <p:extLst>
      <p:ext uri="{BB962C8B-B14F-4D97-AF65-F5344CB8AC3E}">
        <p14:creationId xmlns:p14="http://schemas.microsoft.com/office/powerpoint/2010/main" val="330993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-99392"/>
            <a:ext cx="5414493" cy="8029098"/>
          </a:xfrm>
        </p:spPr>
      </p:pic>
    </p:spTree>
    <p:extLst>
      <p:ext uri="{BB962C8B-B14F-4D97-AF65-F5344CB8AC3E}">
        <p14:creationId xmlns:p14="http://schemas.microsoft.com/office/powerpoint/2010/main" val="1341252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9402" y="-8809"/>
            <a:ext cx="4806766" cy="6866809"/>
          </a:xfrm>
        </p:spPr>
      </p:pic>
    </p:spTree>
    <p:extLst>
      <p:ext uri="{BB962C8B-B14F-4D97-AF65-F5344CB8AC3E}">
        <p14:creationId xmlns:p14="http://schemas.microsoft.com/office/powerpoint/2010/main" val="3869084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0"/>
            <a:ext cx="6202873" cy="7753592"/>
          </a:xfrm>
        </p:spPr>
      </p:pic>
    </p:spTree>
    <p:extLst>
      <p:ext uri="{BB962C8B-B14F-4D97-AF65-F5344CB8AC3E}">
        <p14:creationId xmlns:p14="http://schemas.microsoft.com/office/powerpoint/2010/main" val="3630242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-12197"/>
            <a:ext cx="5692255" cy="6850187"/>
          </a:xfrm>
        </p:spPr>
      </p:pic>
    </p:spTree>
    <p:extLst>
      <p:ext uri="{BB962C8B-B14F-4D97-AF65-F5344CB8AC3E}">
        <p14:creationId xmlns:p14="http://schemas.microsoft.com/office/powerpoint/2010/main" val="1131416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-29636"/>
            <a:ext cx="5253633" cy="7191286"/>
          </a:xfrm>
        </p:spPr>
      </p:pic>
    </p:spTree>
    <p:extLst>
      <p:ext uri="{BB962C8B-B14F-4D97-AF65-F5344CB8AC3E}">
        <p14:creationId xmlns:p14="http://schemas.microsoft.com/office/powerpoint/2010/main" val="415891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04664"/>
            <a:ext cx="5990285" cy="6293296"/>
          </a:xfrm>
        </p:spPr>
      </p:pic>
    </p:spTree>
    <p:extLst>
      <p:ext uri="{BB962C8B-B14F-4D97-AF65-F5344CB8AC3E}">
        <p14:creationId xmlns:p14="http://schemas.microsoft.com/office/powerpoint/2010/main" val="56706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-16841"/>
            <a:ext cx="4732849" cy="7099276"/>
          </a:xfrm>
        </p:spPr>
      </p:pic>
    </p:spTree>
    <p:extLst>
      <p:ext uri="{BB962C8B-B14F-4D97-AF65-F5344CB8AC3E}">
        <p14:creationId xmlns:p14="http://schemas.microsoft.com/office/powerpoint/2010/main" val="3877665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-14330"/>
            <a:ext cx="5403713" cy="6781131"/>
          </a:xfrm>
        </p:spPr>
      </p:pic>
    </p:spTree>
    <p:extLst>
      <p:ext uri="{BB962C8B-B14F-4D97-AF65-F5344CB8AC3E}">
        <p14:creationId xmlns:p14="http://schemas.microsoft.com/office/powerpoint/2010/main" val="3771848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-157511"/>
            <a:ext cx="4677006" cy="7015511"/>
          </a:xfrm>
        </p:spPr>
      </p:pic>
    </p:spTree>
    <p:extLst>
      <p:ext uri="{BB962C8B-B14F-4D97-AF65-F5344CB8AC3E}">
        <p14:creationId xmlns:p14="http://schemas.microsoft.com/office/powerpoint/2010/main" val="1598647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292"/>
            <a:ext cx="5310637" cy="7673166"/>
          </a:xfrm>
        </p:spPr>
      </p:pic>
    </p:spTree>
    <p:extLst>
      <p:ext uri="{BB962C8B-B14F-4D97-AF65-F5344CB8AC3E}">
        <p14:creationId xmlns:p14="http://schemas.microsoft.com/office/powerpoint/2010/main" val="517575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0"/>
            <a:ext cx="5798020" cy="6848055"/>
          </a:xfrm>
        </p:spPr>
      </p:pic>
    </p:spTree>
    <p:extLst>
      <p:ext uri="{BB962C8B-B14F-4D97-AF65-F5344CB8AC3E}">
        <p14:creationId xmlns:p14="http://schemas.microsoft.com/office/powerpoint/2010/main" val="2738002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082" y="0"/>
            <a:ext cx="5497116" cy="6858000"/>
          </a:xfrm>
        </p:spPr>
      </p:pic>
    </p:spTree>
    <p:extLst>
      <p:ext uri="{BB962C8B-B14F-4D97-AF65-F5344CB8AC3E}">
        <p14:creationId xmlns:p14="http://schemas.microsoft.com/office/powerpoint/2010/main" val="1771371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337" y="1600200"/>
            <a:ext cx="6797325" cy="4525963"/>
          </a:xfrm>
        </p:spPr>
      </p:pic>
    </p:spTree>
    <p:extLst>
      <p:ext uri="{BB962C8B-B14F-4D97-AF65-F5344CB8AC3E}">
        <p14:creationId xmlns:p14="http://schemas.microsoft.com/office/powerpoint/2010/main" val="1851035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-15770"/>
            <a:ext cx="5796879" cy="6873770"/>
          </a:xfrm>
        </p:spPr>
      </p:pic>
    </p:spTree>
    <p:extLst>
      <p:ext uri="{BB962C8B-B14F-4D97-AF65-F5344CB8AC3E}">
        <p14:creationId xmlns:p14="http://schemas.microsoft.com/office/powerpoint/2010/main" val="2357955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052736"/>
            <a:ext cx="7010400" cy="5257800"/>
          </a:xfrm>
        </p:spPr>
      </p:pic>
    </p:spTree>
    <p:extLst>
      <p:ext uri="{BB962C8B-B14F-4D97-AF65-F5344CB8AC3E}">
        <p14:creationId xmlns:p14="http://schemas.microsoft.com/office/powerpoint/2010/main" val="3205753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-99392"/>
            <a:ext cx="6292841" cy="7866052"/>
          </a:xfrm>
        </p:spPr>
      </p:pic>
    </p:spTree>
    <p:extLst>
      <p:ext uri="{BB962C8B-B14F-4D97-AF65-F5344CB8AC3E}">
        <p14:creationId xmlns:p14="http://schemas.microsoft.com/office/powerpoint/2010/main" val="1627682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-171400"/>
            <a:ext cx="6130865" cy="7663582"/>
          </a:xfrm>
        </p:spPr>
      </p:pic>
    </p:spTree>
    <p:extLst>
      <p:ext uri="{BB962C8B-B14F-4D97-AF65-F5344CB8AC3E}">
        <p14:creationId xmlns:p14="http://schemas.microsoft.com/office/powerpoint/2010/main" val="2249415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950" y="0"/>
            <a:ext cx="4583618" cy="6858000"/>
          </a:xfrm>
        </p:spPr>
      </p:pic>
    </p:spTree>
    <p:extLst>
      <p:ext uri="{BB962C8B-B14F-4D97-AF65-F5344CB8AC3E}">
        <p14:creationId xmlns:p14="http://schemas.microsoft.com/office/powerpoint/2010/main" val="582262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-15147"/>
            <a:ext cx="6399345" cy="7484615"/>
          </a:xfrm>
        </p:spPr>
      </p:pic>
    </p:spTree>
    <p:extLst>
      <p:ext uri="{BB962C8B-B14F-4D97-AF65-F5344CB8AC3E}">
        <p14:creationId xmlns:p14="http://schemas.microsoft.com/office/powerpoint/2010/main" val="65865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-1137131"/>
            <a:ext cx="5326992" cy="7980363"/>
          </a:xfrm>
        </p:spPr>
      </p:pic>
    </p:spTree>
    <p:extLst>
      <p:ext uri="{BB962C8B-B14F-4D97-AF65-F5344CB8AC3E}">
        <p14:creationId xmlns:p14="http://schemas.microsoft.com/office/powerpoint/2010/main" val="3067462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620688"/>
            <a:ext cx="8281005" cy="5433467"/>
          </a:xfrm>
        </p:spPr>
      </p:pic>
    </p:spTree>
    <p:extLst>
      <p:ext uri="{BB962C8B-B14F-4D97-AF65-F5344CB8AC3E}">
        <p14:creationId xmlns:p14="http://schemas.microsoft.com/office/powerpoint/2010/main" val="3826325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-30513"/>
            <a:ext cx="5719409" cy="8799094"/>
          </a:xfrm>
        </p:spPr>
      </p:pic>
    </p:spTree>
    <p:extLst>
      <p:ext uri="{BB962C8B-B14F-4D97-AF65-F5344CB8AC3E}">
        <p14:creationId xmlns:p14="http://schemas.microsoft.com/office/powerpoint/2010/main" val="969918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16632"/>
            <a:ext cx="4890652" cy="7012334"/>
          </a:xfrm>
        </p:spPr>
      </p:pic>
    </p:spTree>
    <p:extLst>
      <p:ext uri="{BB962C8B-B14F-4D97-AF65-F5344CB8AC3E}">
        <p14:creationId xmlns:p14="http://schemas.microsoft.com/office/powerpoint/2010/main" val="3039275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423" y="1600200"/>
            <a:ext cx="6511153" cy="4525963"/>
          </a:xfrm>
        </p:spPr>
      </p:pic>
    </p:spTree>
    <p:extLst>
      <p:ext uri="{BB962C8B-B14F-4D97-AF65-F5344CB8AC3E}">
        <p14:creationId xmlns:p14="http://schemas.microsoft.com/office/powerpoint/2010/main" val="891016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340768"/>
            <a:ext cx="6311040" cy="4733280"/>
          </a:xfrm>
        </p:spPr>
      </p:pic>
    </p:spTree>
    <p:extLst>
      <p:ext uri="{BB962C8B-B14F-4D97-AF65-F5344CB8AC3E}">
        <p14:creationId xmlns:p14="http://schemas.microsoft.com/office/powerpoint/2010/main" val="268798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" name="Espace réservé du contenu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124744"/>
            <a:ext cx="7228684" cy="5411638"/>
          </a:xfrm>
        </p:spPr>
      </p:pic>
    </p:spTree>
    <p:extLst>
      <p:ext uri="{BB962C8B-B14F-4D97-AF65-F5344CB8AC3E}">
        <p14:creationId xmlns:p14="http://schemas.microsoft.com/office/powerpoint/2010/main" val="3748055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309824"/>
            <a:ext cx="5832189" cy="6547458"/>
          </a:xfrm>
        </p:spPr>
      </p:pic>
    </p:spTree>
    <p:extLst>
      <p:ext uri="{BB962C8B-B14F-4D97-AF65-F5344CB8AC3E}">
        <p14:creationId xmlns:p14="http://schemas.microsoft.com/office/powerpoint/2010/main" val="312519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196752"/>
            <a:ext cx="5257800" cy="5257800"/>
          </a:xfrm>
        </p:spPr>
      </p:pic>
    </p:spTree>
    <p:extLst>
      <p:ext uri="{BB962C8B-B14F-4D97-AF65-F5344CB8AC3E}">
        <p14:creationId xmlns:p14="http://schemas.microsoft.com/office/powerpoint/2010/main" val="1159037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836712"/>
            <a:ext cx="6681942" cy="4954637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5661248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991363"/>
            <a:ext cx="1530730" cy="866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751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5000">
        <p14:ripple/>
      </p:transition>
    </mc:Choice>
    <mc:Fallback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5</Words>
  <Application>Microsoft Office PowerPoint</Application>
  <PresentationFormat>Affichage à l'écran (4:3)</PresentationFormat>
  <Paragraphs>1</Paragraphs>
  <Slides>40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Méli Mélo de Photos 1 - Perroquet34740</dc:title>
  <dc:creator>Perroquet34740</dc:creator>
  <cp:lastModifiedBy>Jean-louis</cp:lastModifiedBy>
  <cp:revision>2</cp:revision>
  <dcterms:created xsi:type="dcterms:W3CDTF">2021-09-10T17:45:34Z</dcterms:created>
  <dcterms:modified xsi:type="dcterms:W3CDTF">2021-09-10T18:17:50Z</dcterms:modified>
</cp:coreProperties>
</file>