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306" r:id="rId2"/>
    <p:sldId id="256" r:id="rId3"/>
    <p:sldId id="257" r:id="rId4"/>
    <p:sldId id="258" r:id="rId5"/>
    <p:sldId id="259" r:id="rId6"/>
    <p:sldId id="260" r:id="rId7"/>
    <p:sldId id="261" r:id="rId8"/>
    <p:sldId id="262" r:id="rId9"/>
    <p:sldId id="263" r:id="rId10"/>
    <p:sldId id="264" r:id="rId11"/>
    <p:sldId id="265" r:id="rId12"/>
    <p:sldId id="266" r:id="rId13"/>
    <p:sldId id="267" r:id="rId14"/>
    <p:sldId id="268" r:id="rId15"/>
    <p:sldId id="269" r:id="rId16"/>
    <p:sldId id="270" r:id="rId17"/>
    <p:sldId id="271" r:id="rId18"/>
    <p:sldId id="272" r:id="rId19"/>
    <p:sldId id="273" r:id="rId20"/>
    <p:sldId id="274" r:id="rId21"/>
    <p:sldId id="275" r:id="rId22"/>
    <p:sldId id="276" r:id="rId23"/>
    <p:sldId id="277" r:id="rId24"/>
    <p:sldId id="278" r:id="rId25"/>
    <p:sldId id="279" r:id="rId26"/>
    <p:sldId id="280" r:id="rId27"/>
    <p:sldId id="281" r:id="rId28"/>
    <p:sldId id="282" r:id="rId29"/>
    <p:sldId id="283" r:id="rId30"/>
    <p:sldId id="284" r:id="rId31"/>
    <p:sldId id="285" r:id="rId32"/>
    <p:sldId id="286" r:id="rId33"/>
    <p:sldId id="287" r:id="rId34"/>
    <p:sldId id="288" r:id="rId35"/>
    <p:sldId id="289" r:id="rId36"/>
    <p:sldId id="290" r:id="rId37"/>
    <p:sldId id="291" r:id="rId38"/>
    <p:sldId id="292" r:id="rId39"/>
    <p:sldId id="293" r:id="rId40"/>
    <p:sldId id="294" r:id="rId41"/>
    <p:sldId id="295" r:id="rId42"/>
    <p:sldId id="296" r:id="rId43"/>
    <p:sldId id="297" r:id="rId44"/>
    <p:sldId id="298" r:id="rId45"/>
    <p:sldId id="299" r:id="rId46"/>
    <p:sldId id="300" r:id="rId47"/>
    <p:sldId id="301" r:id="rId48"/>
    <p:sldId id="302" r:id="rId49"/>
    <p:sldId id="303" r:id="rId50"/>
    <p:sldId id="304" r:id="rId51"/>
    <p:sldId id="305" r:id="rId52"/>
  </p:sldIdLst>
  <p:sldSz cx="9144000" cy="6858000" type="screen4x3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80" d="100"/>
          <a:sy n="80" d="100"/>
        </p:scale>
        <p:origin x="-1386" y="-84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presProps" Target="pres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tableStyles" Target="tableStyle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DB13B0-E2CC-4D08-A077-B10A359843A8}" type="datetimeFigureOut">
              <a:rPr lang="fr-FR" smtClean="0"/>
              <a:t>13/12/2021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7CA406-9A53-4685-8FBD-19CB9CF70AE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255783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flythrough/>
      </p:transition>
    </mc:Choice>
    <mc:Fallback>
      <p:transition spd="slow" advTm="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DB13B0-E2CC-4D08-A077-B10A359843A8}" type="datetimeFigureOut">
              <a:rPr lang="fr-FR" smtClean="0"/>
              <a:t>13/12/2021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7CA406-9A53-4685-8FBD-19CB9CF70AE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1584830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flythrough/>
      </p:transition>
    </mc:Choice>
    <mc:Fallback>
      <p:transition spd="slow" advTm="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DB13B0-E2CC-4D08-A077-B10A359843A8}" type="datetimeFigureOut">
              <a:rPr lang="fr-FR" smtClean="0"/>
              <a:t>13/12/2021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7CA406-9A53-4685-8FBD-19CB9CF70AE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0666059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flythrough/>
      </p:transition>
    </mc:Choice>
    <mc:Fallback>
      <p:transition spd="slow" advTm="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DB13B0-E2CC-4D08-A077-B10A359843A8}" type="datetimeFigureOut">
              <a:rPr lang="fr-FR" smtClean="0"/>
              <a:t>13/12/2021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7CA406-9A53-4685-8FBD-19CB9CF70AE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905757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flythrough/>
      </p:transition>
    </mc:Choice>
    <mc:Fallback>
      <p:transition spd="slow" advTm="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DB13B0-E2CC-4D08-A077-B10A359843A8}" type="datetimeFigureOut">
              <a:rPr lang="fr-FR" smtClean="0"/>
              <a:t>13/12/2021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7CA406-9A53-4685-8FBD-19CB9CF70AE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0446972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flythrough/>
      </p:transition>
    </mc:Choice>
    <mc:Fallback>
      <p:transition spd="slow" advTm="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DB13B0-E2CC-4D08-A077-B10A359843A8}" type="datetimeFigureOut">
              <a:rPr lang="fr-FR" smtClean="0"/>
              <a:t>13/12/2021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7CA406-9A53-4685-8FBD-19CB9CF70AE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1920937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flythrough/>
      </p:transition>
    </mc:Choice>
    <mc:Fallback>
      <p:transition spd="slow" advTm="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DB13B0-E2CC-4D08-A077-B10A359843A8}" type="datetimeFigureOut">
              <a:rPr lang="fr-FR" smtClean="0"/>
              <a:t>13/12/2021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7CA406-9A53-4685-8FBD-19CB9CF70AE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0598396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flythrough/>
      </p:transition>
    </mc:Choice>
    <mc:Fallback>
      <p:transition spd="slow" advTm="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DB13B0-E2CC-4D08-A077-B10A359843A8}" type="datetimeFigureOut">
              <a:rPr lang="fr-FR" smtClean="0"/>
              <a:t>13/12/2021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7CA406-9A53-4685-8FBD-19CB9CF70AE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627621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flythrough/>
      </p:transition>
    </mc:Choice>
    <mc:Fallback>
      <p:transition spd="slow" advTm="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DB13B0-E2CC-4D08-A077-B10A359843A8}" type="datetimeFigureOut">
              <a:rPr lang="fr-FR" smtClean="0"/>
              <a:t>13/12/2021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7CA406-9A53-4685-8FBD-19CB9CF70AE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887652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flythrough/>
      </p:transition>
    </mc:Choice>
    <mc:Fallback>
      <p:transition spd="slow" advTm="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DB13B0-E2CC-4D08-A077-B10A359843A8}" type="datetimeFigureOut">
              <a:rPr lang="fr-FR" smtClean="0"/>
              <a:t>13/12/2021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7CA406-9A53-4685-8FBD-19CB9CF70AE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090641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flythrough/>
      </p:transition>
    </mc:Choice>
    <mc:Fallback>
      <p:transition spd="slow" advTm="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DB13B0-E2CC-4D08-A077-B10A359843A8}" type="datetimeFigureOut">
              <a:rPr lang="fr-FR" smtClean="0"/>
              <a:t>13/12/2021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A7CA406-9A53-4685-8FBD-19CB9CF70AE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57052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flythrough/>
      </p:transition>
    </mc:Choice>
    <mc:Fallback>
      <p:transition spd="slow" advTm="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BDB13B0-E2CC-4D08-A077-B10A359843A8}" type="datetimeFigureOut">
              <a:rPr lang="fr-FR" smtClean="0"/>
              <a:t>13/12/2021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7CA406-9A53-4685-8FBD-19CB9CF70AE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33411146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3000" advTm="5000">
        <p14:flythrough/>
      </p:transition>
    </mc:Choice>
    <mc:Fallback>
      <p:transition spd="slow" advTm="5000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.jpeg"/><Relationship Id="rId4" Type="http://schemas.openxmlformats.org/officeDocument/2006/relationships/image" Target="../media/image2.jp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4.gif"/><Relationship Id="rId2" Type="http://schemas.openxmlformats.org/officeDocument/2006/relationships/image" Target="../media/image53.jp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dirty="0" smtClean="0"/>
              <a:t>°</a:t>
            </a:r>
            <a:endParaRPr lang="fr-FR" dirty="0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09856" y="1600200"/>
            <a:ext cx="6724287" cy="4525963"/>
          </a:xfr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744" y="3861049"/>
            <a:ext cx="2952328" cy="1872208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15856" y="2461888"/>
            <a:ext cx="796104" cy="585796"/>
          </a:xfrm>
          <a:prstGeom prst="rect">
            <a:avLst/>
          </a:prstGeom>
        </p:spPr>
      </p:pic>
      <p:sp>
        <p:nvSpPr>
          <p:cNvPr id="7" name="Rectangle 6"/>
          <p:cNvSpPr/>
          <p:nvPr/>
        </p:nvSpPr>
        <p:spPr>
          <a:xfrm>
            <a:off x="611560" y="188640"/>
            <a:ext cx="7455789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dirty="0" smtClean="0">
                <a:ln w="18415" cmpd="sng">
                  <a:solidFill>
                    <a:srgbClr val="FFFFFF"/>
                  </a:solidFill>
                  <a:prstDash val="solid"/>
                </a:ln>
                <a:solidFill>
                  <a:srgbClr val="FFFFFF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rPr>
              <a:t>Méli mélo de photos N° </a:t>
            </a:r>
            <a:endParaRPr lang="fr-FR" sz="5400" b="0" cap="none" spc="0" dirty="0">
              <a:ln w="18415" cmpd="sng">
                <a:solidFill>
                  <a:srgbClr val="FFFFFF"/>
                </a:solidFill>
                <a:prstDash val="solid"/>
              </a:ln>
              <a:solidFill>
                <a:srgbClr val="FFFFFF"/>
              </a:solidFill>
              <a:effectLst>
                <a:outerShdw blurRad="63500" dir="3600000" algn="tl" rotWithShape="0">
                  <a:srgbClr val="000000">
                    <a:alpha val="7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290006201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flythrough/>
        <p:sndAc>
          <p:stSnd loop="1">
            <p:snd r:embed="rId2" name="Musique Guitare Espagnole 1.wav"/>
          </p:stSnd>
        </p:sndAc>
      </p:transition>
    </mc:Choice>
    <mc:Fallback>
      <p:transition spd="slow" advTm="5000">
        <p:fade/>
        <p:sndAc>
          <p:stSnd loop="1">
            <p:snd r:embed="rId2" name="Musique Guitare Espagnole 1.wav"/>
          </p:stSnd>
        </p:sndAc>
      </p:transition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Imag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410989"/>
            <a:ext cx="6105475" cy="61054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8005002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flythrough/>
      </p:transition>
    </mc:Choice>
    <mc:Fallback>
      <p:transition spd="slow" advTm="5000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692696"/>
            <a:ext cx="7532654" cy="5649491"/>
          </a:xfrm>
        </p:spPr>
      </p:pic>
    </p:spTree>
    <p:extLst>
      <p:ext uri="{BB962C8B-B14F-4D97-AF65-F5344CB8AC3E}">
        <p14:creationId xmlns:p14="http://schemas.microsoft.com/office/powerpoint/2010/main" val="39177895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flythrough/>
      </p:transition>
    </mc:Choice>
    <mc:Fallback>
      <p:transition spd="slow" advTm="5000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1340768"/>
            <a:ext cx="6706690" cy="4885929"/>
          </a:xfrm>
        </p:spPr>
      </p:pic>
    </p:spTree>
    <p:extLst>
      <p:ext uri="{BB962C8B-B14F-4D97-AF65-F5344CB8AC3E}">
        <p14:creationId xmlns:p14="http://schemas.microsoft.com/office/powerpoint/2010/main" val="63669903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flythrough/>
      </p:transition>
    </mc:Choice>
    <mc:Fallback>
      <p:transition spd="slow" advTm="5000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35696" y="-10308"/>
            <a:ext cx="5544615" cy="6837291"/>
          </a:xfrm>
        </p:spPr>
      </p:pic>
    </p:spTree>
    <p:extLst>
      <p:ext uri="{BB962C8B-B14F-4D97-AF65-F5344CB8AC3E}">
        <p14:creationId xmlns:p14="http://schemas.microsoft.com/office/powerpoint/2010/main" val="70014447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flythrough/>
      </p:transition>
    </mc:Choice>
    <mc:Fallback>
      <p:transition spd="slow" advTm="5000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59632" y="1052736"/>
            <a:ext cx="6566858" cy="4925144"/>
          </a:xfrm>
        </p:spPr>
      </p:pic>
    </p:spTree>
    <p:extLst>
      <p:ext uri="{BB962C8B-B14F-4D97-AF65-F5344CB8AC3E}">
        <p14:creationId xmlns:p14="http://schemas.microsoft.com/office/powerpoint/2010/main" val="39022211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flythrough/>
      </p:transition>
    </mc:Choice>
    <mc:Fallback>
      <p:transition spd="slow" advTm="5000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1196752"/>
            <a:ext cx="6566858" cy="4925144"/>
          </a:xfrm>
        </p:spPr>
      </p:pic>
    </p:spTree>
    <p:extLst>
      <p:ext uri="{BB962C8B-B14F-4D97-AF65-F5344CB8AC3E}">
        <p14:creationId xmlns:p14="http://schemas.microsoft.com/office/powerpoint/2010/main" val="242946288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flythrough/>
      </p:transition>
    </mc:Choice>
    <mc:Fallback>
      <p:transition spd="slow" advTm="5000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1412776"/>
            <a:ext cx="7241540" cy="4525963"/>
          </a:xfrm>
        </p:spPr>
      </p:pic>
    </p:spTree>
    <p:extLst>
      <p:ext uri="{BB962C8B-B14F-4D97-AF65-F5344CB8AC3E}">
        <p14:creationId xmlns:p14="http://schemas.microsoft.com/office/powerpoint/2010/main" val="2912554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flythrough/>
      </p:transition>
    </mc:Choice>
    <mc:Fallback>
      <p:transition spd="slow" advTm="5000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-171400"/>
            <a:ext cx="5040560" cy="7154731"/>
          </a:xfrm>
        </p:spPr>
      </p:pic>
    </p:spTree>
    <p:extLst>
      <p:ext uri="{BB962C8B-B14F-4D97-AF65-F5344CB8AC3E}">
        <p14:creationId xmlns:p14="http://schemas.microsoft.com/office/powerpoint/2010/main" val="3028730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flythrough/>
      </p:transition>
    </mc:Choice>
    <mc:Fallback>
      <p:transition spd="slow" advTm="5000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1340768"/>
            <a:ext cx="6232899" cy="4713367"/>
          </a:xfrm>
        </p:spPr>
      </p:pic>
    </p:spTree>
    <p:extLst>
      <p:ext uri="{BB962C8B-B14F-4D97-AF65-F5344CB8AC3E}">
        <p14:creationId xmlns:p14="http://schemas.microsoft.com/office/powerpoint/2010/main" val="351511424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flythrough/>
      </p:transition>
    </mc:Choice>
    <mc:Fallback>
      <p:transition spd="slow" advTm="5000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908720"/>
            <a:ext cx="7839230" cy="5217443"/>
          </a:xfrm>
        </p:spPr>
      </p:pic>
    </p:spTree>
    <p:extLst>
      <p:ext uri="{BB962C8B-B14F-4D97-AF65-F5344CB8AC3E}">
        <p14:creationId xmlns:p14="http://schemas.microsoft.com/office/powerpoint/2010/main" val="26146051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flythrough/>
      </p:transition>
    </mc:Choice>
    <mc:Fallback>
      <p:transition spd="slow" advTm="5000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-1107504"/>
            <a:ext cx="5688632" cy="8532949"/>
          </a:xfrm>
        </p:spPr>
      </p:pic>
    </p:spTree>
    <p:extLst>
      <p:ext uri="{BB962C8B-B14F-4D97-AF65-F5344CB8AC3E}">
        <p14:creationId xmlns:p14="http://schemas.microsoft.com/office/powerpoint/2010/main" val="272604272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flythrough/>
      </p:transition>
    </mc:Choice>
    <mc:Fallback>
      <p:transition spd="slow" advTm="5000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908720"/>
            <a:ext cx="6854890" cy="5141168"/>
          </a:xfrm>
        </p:spPr>
      </p:pic>
    </p:spTree>
    <p:extLst>
      <p:ext uri="{BB962C8B-B14F-4D97-AF65-F5344CB8AC3E}">
        <p14:creationId xmlns:p14="http://schemas.microsoft.com/office/powerpoint/2010/main" val="37478432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flythrough/>
      </p:transition>
    </mc:Choice>
    <mc:Fallback>
      <p:transition spd="slow" advTm="5000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836712"/>
            <a:ext cx="7142922" cy="5357192"/>
          </a:xfrm>
        </p:spPr>
      </p:pic>
    </p:spTree>
    <p:extLst>
      <p:ext uri="{BB962C8B-B14F-4D97-AF65-F5344CB8AC3E}">
        <p14:creationId xmlns:p14="http://schemas.microsoft.com/office/powerpoint/2010/main" val="34731583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flythrough/>
      </p:transition>
    </mc:Choice>
    <mc:Fallback>
      <p:transition spd="slow" advTm="5000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-387424"/>
            <a:ext cx="5688632" cy="7581239"/>
          </a:xfrm>
        </p:spPr>
      </p:pic>
    </p:spTree>
    <p:extLst>
      <p:ext uri="{BB962C8B-B14F-4D97-AF65-F5344CB8AC3E}">
        <p14:creationId xmlns:p14="http://schemas.microsoft.com/office/powerpoint/2010/main" val="92270155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flythrough/>
      </p:transition>
    </mc:Choice>
    <mc:Fallback>
      <p:transition spd="slow" advTm="5000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836712"/>
            <a:ext cx="7399992" cy="5573216"/>
          </a:xfrm>
        </p:spPr>
      </p:pic>
    </p:spTree>
    <p:extLst>
      <p:ext uri="{BB962C8B-B14F-4D97-AF65-F5344CB8AC3E}">
        <p14:creationId xmlns:p14="http://schemas.microsoft.com/office/powerpoint/2010/main" val="59812049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flythrough/>
      </p:transition>
    </mc:Choice>
    <mc:Fallback>
      <p:transition spd="slow" advTm="5000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43608" y="1052736"/>
            <a:ext cx="7010400" cy="5257800"/>
          </a:xfrm>
        </p:spPr>
      </p:pic>
    </p:spTree>
    <p:extLst>
      <p:ext uri="{BB962C8B-B14F-4D97-AF65-F5344CB8AC3E}">
        <p14:creationId xmlns:p14="http://schemas.microsoft.com/office/powerpoint/2010/main" val="42785405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flythrough/>
      </p:transition>
    </mc:Choice>
    <mc:Fallback>
      <p:transition spd="slow" advTm="5000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63688" y="0"/>
            <a:ext cx="5544616" cy="8411796"/>
          </a:xfrm>
        </p:spPr>
      </p:pic>
    </p:spTree>
    <p:extLst>
      <p:ext uri="{BB962C8B-B14F-4D97-AF65-F5344CB8AC3E}">
        <p14:creationId xmlns:p14="http://schemas.microsoft.com/office/powerpoint/2010/main" val="210429204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flythrough/>
      </p:transition>
    </mc:Choice>
    <mc:Fallback>
      <p:transition spd="slow" advTm="5000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620688"/>
            <a:ext cx="8094566" cy="5933256"/>
          </a:xfrm>
        </p:spPr>
      </p:pic>
    </p:spTree>
    <p:extLst>
      <p:ext uri="{BB962C8B-B14F-4D97-AF65-F5344CB8AC3E}">
        <p14:creationId xmlns:p14="http://schemas.microsoft.com/office/powerpoint/2010/main" val="53107093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flythrough/>
      </p:transition>
    </mc:Choice>
    <mc:Fallback>
      <p:transition spd="slow" advTm="5000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11560" y="1124744"/>
            <a:ext cx="7692510" cy="5145435"/>
          </a:xfrm>
        </p:spPr>
      </p:pic>
    </p:spTree>
    <p:extLst>
      <p:ext uri="{BB962C8B-B14F-4D97-AF65-F5344CB8AC3E}">
        <p14:creationId xmlns:p14="http://schemas.microsoft.com/office/powerpoint/2010/main" val="33580782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flythrough/>
      </p:transition>
    </mc:Choice>
    <mc:Fallback>
      <p:transition spd="slow" advTm="5000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03648" y="-1179512"/>
            <a:ext cx="6696743" cy="8322168"/>
          </a:xfrm>
        </p:spPr>
      </p:pic>
    </p:spTree>
    <p:extLst>
      <p:ext uri="{BB962C8B-B14F-4D97-AF65-F5344CB8AC3E}">
        <p14:creationId xmlns:p14="http://schemas.microsoft.com/office/powerpoint/2010/main" val="2795804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flythrough/>
      </p:transition>
    </mc:Choice>
    <mc:Fallback>
      <p:transition spd="slow" advTm="5000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476672"/>
            <a:ext cx="8295050" cy="6221288"/>
          </a:xfrm>
        </p:spPr>
      </p:pic>
    </p:spTree>
    <p:extLst>
      <p:ext uri="{BB962C8B-B14F-4D97-AF65-F5344CB8AC3E}">
        <p14:creationId xmlns:p14="http://schemas.microsoft.com/office/powerpoint/2010/main" val="290762835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flythrough/>
      </p:transition>
    </mc:Choice>
    <mc:Fallback>
      <p:transition spd="slow" advTm="5000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908720"/>
            <a:ext cx="7142922" cy="5357192"/>
          </a:xfrm>
        </p:spPr>
      </p:pic>
    </p:spTree>
    <p:extLst>
      <p:ext uri="{BB962C8B-B14F-4D97-AF65-F5344CB8AC3E}">
        <p14:creationId xmlns:p14="http://schemas.microsoft.com/office/powerpoint/2010/main" val="3201848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flythrough/>
      </p:transition>
    </mc:Choice>
    <mc:Fallback>
      <p:transition spd="slow" advTm="5000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19672" y="-459432"/>
            <a:ext cx="5904656" cy="7869134"/>
          </a:xfrm>
        </p:spPr>
      </p:pic>
    </p:spTree>
    <p:extLst>
      <p:ext uri="{BB962C8B-B14F-4D97-AF65-F5344CB8AC3E}">
        <p14:creationId xmlns:p14="http://schemas.microsoft.com/office/powerpoint/2010/main" val="7628258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flythrough/>
      </p:transition>
    </mc:Choice>
    <mc:Fallback>
      <p:transition spd="slow" advTm="5000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476672"/>
            <a:ext cx="7911008" cy="5933256"/>
          </a:xfrm>
        </p:spPr>
      </p:pic>
    </p:spTree>
    <p:extLst>
      <p:ext uri="{BB962C8B-B14F-4D97-AF65-F5344CB8AC3E}">
        <p14:creationId xmlns:p14="http://schemas.microsoft.com/office/powerpoint/2010/main" val="166682859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flythrough/>
      </p:transition>
    </mc:Choice>
    <mc:Fallback>
      <p:transition spd="slow" advTm="5000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95536" y="1052736"/>
            <a:ext cx="7934176" cy="5289451"/>
          </a:xfrm>
        </p:spPr>
      </p:pic>
    </p:spTree>
    <p:extLst>
      <p:ext uri="{BB962C8B-B14F-4D97-AF65-F5344CB8AC3E}">
        <p14:creationId xmlns:p14="http://schemas.microsoft.com/office/powerpoint/2010/main" val="36086133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flythrough/>
      </p:transition>
    </mc:Choice>
    <mc:Fallback>
      <p:transition spd="slow" advTm="5000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692696"/>
            <a:ext cx="7238933" cy="5429200"/>
          </a:xfrm>
        </p:spPr>
      </p:pic>
    </p:spTree>
    <p:extLst>
      <p:ext uri="{BB962C8B-B14F-4D97-AF65-F5344CB8AC3E}">
        <p14:creationId xmlns:p14="http://schemas.microsoft.com/office/powerpoint/2010/main" val="33928339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flythrough/>
      </p:transition>
    </mc:Choice>
    <mc:Fallback>
      <p:transition spd="slow" advTm="5000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764704"/>
            <a:ext cx="7334944" cy="5501208"/>
          </a:xfrm>
        </p:spPr>
      </p:pic>
    </p:spTree>
    <p:extLst>
      <p:ext uri="{BB962C8B-B14F-4D97-AF65-F5344CB8AC3E}">
        <p14:creationId xmlns:p14="http://schemas.microsoft.com/office/powerpoint/2010/main" val="399922866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flythrough/>
      </p:transition>
    </mc:Choice>
    <mc:Fallback>
      <p:transition spd="slow" advTm="5000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51720" y="133323"/>
            <a:ext cx="5400600" cy="6750751"/>
          </a:xfrm>
        </p:spPr>
      </p:pic>
    </p:spTree>
    <p:extLst>
      <p:ext uri="{BB962C8B-B14F-4D97-AF65-F5344CB8AC3E}">
        <p14:creationId xmlns:p14="http://schemas.microsoft.com/office/powerpoint/2010/main" val="76741805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flythrough/>
      </p:transition>
    </mc:Choice>
    <mc:Fallback>
      <p:transition spd="slow" advTm="5000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3" name="Espace réservé du contenu 2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744" y="-531440"/>
            <a:ext cx="4320480" cy="7679943"/>
          </a:xfrm>
        </p:spPr>
      </p:pic>
    </p:spTree>
    <p:extLst>
      <p:ext uri="{BB962C8B-B14F-4D97-AF65-F5344CB8AC3E}">
        <p14:creationId xmlns:p14="http://schemas.microsoft.com/office/powerpoint/2010/main" val="407649446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flythrough/>
      </p:transition>
    </mc:Choice>
    <mc:Fallback>
      <p:transition spd="slow" advTm="5000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15616" y="0"/>
            <a:ext cx="7004905" cy="6858000"/>
          </a:xfrm>
        </p:spPr>
      </p:pic>
    </p:spTree>
    <p:extLst>
      <p:ext uri="{BB962C8B-B14F-4D97-AF65-F5344CB8AC3E}">
        <p14:creationId xmlns:p14="http://schemas.microsoft.com/office/powerpoint/2010/main" val="1909338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flythrough/>
      </p:transition>
    </mc:Choice>
    <mc:Fallback>
      <p:transition spd="slow" advTm="5000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836712"/>
            <a:ext cx="7688856" cy="4929411"/>
          </a:xfrm>
        </p:spPr>
      </p:pic>
    </p:spTree>
    <p:extLst>
      <p:ext uri="{BB962C8B-B14F-4D97-AF65-F5344CB8AC3E}">
        <p14:creationId xmlns:p14="http://schemas.microsoft.com/office/powerpoint/2010/main" val="279441624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flythrough/>
      </p:transition>
    </mc:Choice>
    <mc:Fallback>
      <p:transition spd="slow" advTm="5000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21981"/>
            <a:ext cx="5760640" cy="7186764"/>
          </a:xfrm>
        </p:spPr>
      </p:pic>
    </p:spTree>
    <p:extLst>
      <p:ext uri="{BB962C8B-B14F-4D97-AF65-F5344CB8AC3E}">
        <p14:creationId xmlns:p14="http://schemas.microsoft.com/office/powerpoint/2010/main" val="26451548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flythrough/>
      </p:transition>
    </mc:Choice>
    <mc:Fallback>
      <p:transition spd="slow" advTm="5000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980728"/>
            <a:ext cx="7010400" cy="5257800"/>
          </a:xfrm>
        </p:spPr>
      </p:pic>
    </p:spTree>
    <p:extLst>
      <p:ext uri="{BB962C8B-B14F-4D97-AF65-F5344CB8AC3E}">
        <p14:creationId xmlns:p14="http://schemas.microsoft.com/office/powerpoint/2010/main" val="6190070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flythrough/>
      </p:transition>
    </mc:Choice>
    <mc:Fallback>
      <p:transition spd="slow" advTm="5000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3568" y="764704"/>
            <a:ext cx="7238933" cy="5429200"/>
          </a:xfrm>
        </p:spPr>
      </p:pic>
    </p:spTree>
    <p:extLst>
      <p:ext uri="{BB962C8B-B14F-4D97-AF65-F5344CB8AC3E}">
        <p14:creationId xmlns:p14="http://schemas.microsoft.com/office/powerpoint/2010/main" val="300189274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flythrough/>
      </p:transition>
    </mc:Choice>
    <mc:Fallback>
      <p:transition spd="slow" advTm="5000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0"/>
            <a:ext cx="5415534" cy="7217280"/>
          </a:xfrm>
        </p:spPr>
      </p:pic>
    </p:spTree>
    <p:extLst>
      <p:ext uri="{BB962C8B-B14F-4D97-AF65-F5344CB8AC3E}">
        <p14:creationId xmlns:p14="http://schemas.microsoft.com/office/powerpoint/2010/main" val="163680718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flythrough/>
      </p:transition>
    </mc:Choice>
    <mc:Fallback>
      <p:transition spd="slow" advTm="5000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620688"/>
            <a:ext cx="7526965" cy="5645224"/>
          </a:xfrm>
        </p:spPr>
      </p:pic>
    </p:spTree>
    <p:extLst>
      <p:ext uri="{BB962C8B-B14F-4D97-AF65-F5344CB8AC3E}">
        <p14:creationId xmlns:p14="http://schemas.microsoft.com/office/powerpoint/2010/main" val="40644546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flythrough/>
      </p:transition>
    </mc:Choice>
    <mc:Fallback>
      <p:transition spd="slow" advTm="5000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7544" y="836712"/>
            <a:ext cx="7934176" cy="5289451"/>
          </a:xfrm>
        </p:spPr>
      </p:pic>
    </p:spTree>
    <p:extLst>
      <p:ext uri="{BB962C8B-B14F-4D97-AF65-F5344CB8AC3E}">
        <p14:creationId xmlns:p14="http://schemas.microsoft.com/office/powerpoint/2010/main" val="14157921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flythrough/>
      </p:transition>
    </mc:Choice>
    <mc:Fallback>
      <p:transition spd="slow" advTm="5000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-963488"/>
            <a:ext cx="5400600" cy="8100902"/>
          </a:xfrm>
        </p:spPr>
      </p:pic>
    </p:spTree>
    <p:extLst>
      <p:ext uri="{BB962C8B-B14F-4D97-AF65-F5344CB8AC3E}">
        <p14:creationId xmlns:p14="http://schemas.microsoft.com/office/powerpoint/2010/main" val="12291432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flythrough/>
      </p:transition>
    </mc:Choice>
    <mc:Fallback>
      <p:transition spd="slow" advTm="5000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620688"/>
            <a:ext cx="7334944" cy="5501208"/>
          </a:xfrm>
        </p:spPr>
      </p:pic>
    </p:spTree>
    <p:extLst>
      <p:ext uri="{BB962C8B-B14F-4D97-AF65-F5344CB8AC3E}">
        <p14:creationId xmlns:p14="http://schemas.microsoft.com/office/powerpoint/2010/main" val="5009637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flythrough/>
      </p:transition>
    </mc:Choice>
    <mc:Fallback>
      <p:transition spd="slow" advTm="5000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836712"/>
            <a:ext cx="7430954" cy="5573216"/>
          </a:xfrm>
        </p:spPr>
      </p:pic>
    </p:spTree>
    <p:extLst>
      <p:ext uri="{BB962C8B-B14F-4D97-AF65-F5344CB8AC3E}">
        <p14:creationId xmlns:p14="http://schemas.microsoft.com/office/powerpoint/2010/main" val="398303119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flythrough/>
      </p:transition>
    </mc:Choice>
    <mc:Fallback>
      <p:transition spd="slow" advTm="5000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-171400"/>
            <a:ext cx="5476462" cy="7553741"/>
          </a:xfrm>
        </p:spPr>
      </p:pic>
    </p:spTree>
    <p:extLst>
      <p:ext uri="{BB962C8B-B14F-4D97-AF65-F5344CB8AC3E}">
        <p14:creationId xmlns:p14="http://schemas.microsoft.com/office/powerpoint/2010/main" val="247655059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flythrough/>
      </p:transition>
    </mc:Choice>
    <mc:Fallback>
      <p:transition spd="slow" advTm="5000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-108520" y="-459432"/>
            <a:ext cx="8229600" cy="1143000"/>
          </a:xfrm>
        </p:spPr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764704"/>
            <a:ext cx="7431833" cy="5577483"/>
          </a:xfrm>
        </p:spPr>
      </p:pic>
    </p:spTree>
    <p:extLst>
      <p:ext uri="{BB962C8B-B14F-4D97-AF65-F5344CB8AC3E}">
        <p14:creationId xmlns:p14="http://schemas.microsoft.com/office/powerpoint/2010/main" val="38549213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flythrough/>
      </p:transition>
    </mc:Choice>
    <mc:Fallback>
      <p:transition spd="slow" advTm="5000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71600" y="980728"/>
            <a:ext cx="7010400" cy="5257800"/>
          </a:xfrm>
        </p:spPr>
      </p:pic>
    </p:spTree>
    <p:extLst>
      <p:ext uri="{BB962C8B-B14F-4D97-AF65-F5344CB8AC3E}">
        <p14:creationId xmlns:p14="http://schemas.microsoft.com/office/powerpoint/2010/main" val="403355420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flythrough/>
      </p:transition>
    </mc:Choice>
    <mc:Fallback>
      <p:transition spd="slow" advTm="5000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-1035496"/>
            <a:ext cx="5256584" cy="9342676"/>
          </a:xfrm>
        </p:spPr>
      </p:pic>
    </p:spTree>
    <p:extLst>
      <p:ext uri="{BB962C8B-B14F-4D97-AF65-F5344CB8AC3E}">
        <p14:creationId xmlns:p14="http://schemas.microsoft.com/office/powerpoint/2010/main" val="45811664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flythrough/>
      </p:transition>
    </mc:Choice>
    <mc:Fallback>
      <p:transition spd="slow" advTm="5000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28378" y="-315416"/>
            <a:ext cx="8229600" cy="1143000"/>
          </a:xfrm>
        </p:spPr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576" y="692696"/>
            <a:ext cx="7333336" cy="5505475"/>
          </a:xfrm>
        </p:spPr>
      </p:pic>
    </p:spTree>
    <p:extLst>
      <p:ext uri="{BB962C8B-B14F-4D97-AF65-F5344CB8AC3E}">
        <p14:creationId xmlns:p14="http://schemas.microsoft.com/office/powerpoint/2010/main" val="394432421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flythrough/>
      </p:transition>
    </mc:Choice>
    <mc:Fallback>
      <p:transition spd="slow" advTm="5000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27584" y="908720"/>
            <a:ext cx="7436644" cy="5577483"/>
          </a:xfrm>
        </p:spPr>
      </p:pic>
    </p:spTree>
    <p:extLst>
      <p:ext uri="{BB962C8B-B14F-4D97-AF65-F5344CB8AC3E}">
        <p14:creationId xmlns:p14="http://schemas.microsoft.com/office/powerpoint/2010/main" val="11600836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flythrough/>
      </p:transition>
    </mc:Choice>
    <mc:Fallback>
      <p:transition spd="slow" advTm="5000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6" name="Espace réservé du contenu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1680" y="-243408"/>
            <a:ext cx="5760640" cy="7680854"/>
          </a:xfrm>
        </p:spPr>
      </p:pic>
    </p:spTree>
    <p:extLst>
      <p:ext uri="{BB962C8B-B14F-4D97-AF65-F5344CB8AC3E}">
        <p14:creationId xmlns:p14="http://schemas.microsoft.com/office/powerpoint/2010/main" val="226125648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flythrough/>
      </p:transition>
    </mc:Choice>
    <mc:Fallback>
      <p:transition spd="slow" advTm="5000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99592" y="1052736"/>
            <a:ext cx="7052601" cy="5289451"/>
          </a:xfrm>
        </p:spPr>
      </p:pic>
    </p:spTree>
    <p:extLst>
      <p:ext uri="{BB962C8B-B14F-4D97-AF65-F5344CB8AC3E}">
        <p14:creationId xmlns:p14="http://schemas.microsoft.com/office/powerpoint/2010/main" val="14521330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flythrough/>
      </p:transition>
    </mc:Choice>
    <mc:Fallback>
      <p:transition spd="slow" advTm="5000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9552" y="1268760"/>
            <a:ext cx="8257174" cy="4781128"/>
          </a:xfrm>
        </p:spPr>
      </p:pic>
    </p:spTree>
    <p:extLst>
      <p:ext uri="{BB962C8B-B14F-4D97-AF65-F5344CB8AC3E}">
        <p14:creationId xmlns:p14="http://schemas.microsoft.com/office/powerpoint/2010/main" val="413277903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flythrough/>
      </p:transition>
    </mc:Choice>
    <mc:Fallback>
      <p:transition spd="slow" advTm="5000">
        <p:fade/>
      </p:transition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4" name="Espace réservé du contenu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9712" y="-1595898"/>
            <a:ext cx="5196647" cy="7636899"/>
          </a:xfrm>
        </p:spPr>
      </p:pic>
      <p:pic>
        <p:nvPicPr>
          <p:cNvPr id="5" name="Image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24328" y="6021288"/>
            <a:ext cx="1184374" cy="628779"/>
          </a:xfrm>
          <a:prstGeom prst="rect">
            <a:avLst/>
          </a:prstGeom>
        </p:spPr>
      </p:pic>
      <p:pic>
        <p:nvPicPr>
          <p:cNvPr id="6" name="Imag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5742662"/>
            <a:ext cx="1602738" cy="907405"/>
          </a:xfrm>
          <a:prstGeom prst="rect">
            <a:avLst/>
          </a:prstGeom>
        </p:spPr>
      </p:pic>
      <p:sp>
        <p:nvSpPr>
          <p:cNvPr id="7" name="ZoneTexte 6"/>
          <p:cNvSpPr txBox="1"/>
          <p:nvPr/>
        </p:nvSpPr>
        <p:spPr>
          <a:xfrm>
            <a:off x="3923928" y="6335677"/>
            <a:ext cx="180020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fr-FR" dirty="0" smtClean="0"/>
              <a:t>PHOTOS DU NET</a:t>
            </a:r>
            <a:endParaRPr lang="fr-FR" dirty="0"/>
          </a:p>
        </p:txBody>
      </p:sp>
    </p:spTree>
    <p:extLst>
      <p:ext uri="{BB962C8B-B14F-4D97-AF65-F5344CB8AC3E}">
        <p14:creationId xmlns:p14="http://schemas.microsoft.com/office/powerpoint/2010/main" val="41102404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3000" advTm="5000">
        <p14:flythrough/>
      </p:transition>
    </mc:Choice>
    <mc:Fallback>
      <p:transition spd="slow" advTm="5000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73</TotalTime>
  <Words>10</Words>
  <Application>Microsoft Office PowerPoint</Application>
  <PresentationFormat>Affichage à l'écran (4:3)</PresentationFormat>
  <Paragraphs>3</Paragraphs>
  <Slides>51</Slides>
  <Notes>0</Notes>
  <HiddenSlides>0</HiddenSlides>
  <MMClips>0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51</vt:i4>
      </vt:variant>
    </vt:vector>
  </HeadingPairs>
  <TitlesOfParts>
    <vt:vector size="52" baseType="lpstr">
      <vt:lpstr>Thème Office</vt:lpstr>
      <vt:lpstr>°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Méli mélo de Photos N°  - Perroquet34740</dc:title>
  <dc:creator>Perroquet34740</dc:creator>
  <cp:lastModifiedBy>Jean-louis</cp:lastModifiedBy>
  <cp:revision>5</cp:revision>
  <dcterms:created xsi:type="dcterms:W3CDTF">2021-12-12T18:55:55Z</dcterms:created>
  <dcterms:modified xsi:type="dcterms:W3CDTF">2021-12-13T13:26:45Z</dcterms:modified>
</cp:coreProperties>
</file>