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3" autoAdjust="0"/>
    <p:restoredTop sz="94660"/>
  </p:normalViewPr>
  <p:slideViewPr>
    <p:cSldViewPr snapToGrid="0">
      <p:cViewPr varScale="1">
        <p:scale>
          <a:sx n="63" d="100"/>
          <a:sy n="63" d="100"/>
        </p:scale>
        <p:origin x="53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plante&#10;&#10;Le contenu généré par l’IA peut être incorrect.">
            <a:extLst>
              <a:ext uri="{FF2B5EF4-FFF2-40B4-BE49-F238E27FC236}">
                <a16:creationId xmlns:a16="http://schemas.microsoft.com/office/drawing/2014/main" id="{22D38B53-DC60-1CA9-38A4-260183B74E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F2242D-7B0E-99BF-1E5D-7691A5ECE8DF}"/>
              </a:ext>
            </a:extLst>
          </p:cNvPr>
          <p:cNvSpPr txBox="1"/>
          <p:nvPr/>
        </p:nvSpPr>
        <p:spPr>
          <a:xfrm>
            <a:off x="3029568" y="279000"/>
            <a:ext cx="388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- Gorges d'</a:t>
            </a:r>
            <a:r>
              <a:rPr lang="fr-FR" sz="2800" b="1" dirty="0" err="1"/>
              <a:t>Héric</a:t>
            </a:r>
            <a:endParaRPr lang="fr-FR" sz="28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12401EB-1725-9527-DB93-7BBD8A60A94F}"/>
              </a:ext>
            </a:extLst>
          </p:cNvPr>
          <p:cNvSpPr txBox="1"/>
          <p:nvPr/>
        </p:nvSpPr>
        <p:spPr>
          <a:xfrm>
            <a:off x="8948640" y="2356105"/>
            <a:ext cx="3133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gorges d'</a:t>
            </a:r>
            <a:r>
              <a:rPr lang="fr-FR" sz="2400" b="1" dirty="0" err="1">
                <a:solidFill>
                  <a:schemeClr val="bg1"/>
                </a:solidFill>
              </a:rPr>
              <a:t>Héric</a:t>
            </a:r>
            <a:r>
              <a:rPr lang="fr-FR" sz="2400" b="1" dirty="0">
                <a:solidFill>
                  <a:schemeClr val="bg1"/>
                </a:solidFill>
              </a:rPr>
              <a:t> se situent à proximité de Mons-La-</a:t>
            </a:r>
            <a:r>
              <a:rPr lang="fr-FR" sz="2400" b="1" dirty="0" err="1">
                <a:solidFill>
                  <a:schemeClr val="bg1"/>
                </a:solidFill>
              </a:rPr>
              <a:t>Trivalle</a:t>
            </a:r>
            <a:r>
              <a:rPr lang="fr-FR" sz="2400" b="1" dirty="0">
                <a:solidFill>
                  <a:schemeClr val="bg1"/>
                </a:solidFill>
              </a:rPr>
              <a:t> dans le département français de l'Hérault et la région Occitanie.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FF00F45-D200-03C1-93C8-A0A8969E3730}"/>
              </a:ext>
            </a:extLst>
          </p:cNvPr>
          <p:cNvSpPr txBox="1"/>
          <p:nvPr/>
        </p:nvSpPr>
        <p:spPr>
          <a:xfrm>
            <a:off x="3925824" y="716876"/>
            <a:ext cx="2816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Hérault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  <p:sndAc>
          <p:stSnd loop="1">
            <p:snd r:embed="rId2" name="Adoro - No Se Tu - Contigo Aprendi - Ernesto Cortazar.wav"/>
          </p:stSnd>
        </p:sndAc>
      </p:transition>
    </mc:Choice>
    <mc:Fallback>
      <p:transition spd="slow" advClick="0" advTm="9000">
        <p:fade/>
        <p:sndAc>
          <p:stSnd loop="1">
            <p:snd r:embed="rId2" name="Adoro - No Se Tu - Contigo Aprendi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, ongle, pièce, Matériau naturel&#10;&#10;Le contenu généré par l’IA peut être incorrect.">
            <a:extLst>
              <a:ext uri="{FF2B5EF4-FFF2-40B4-BE49-F238E27FC236}">
                <a16:creationId xmlns:a16="http://schemas.microsoft.com/office/drawing/2014/main" id="{697770F9-16F4-A331-13AC-6FEBD59905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741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CFD85C-087C-81D0-82B3-9365A17E397B}"/>
              </a:ext>
            </a:extLst>
          </p:cNvPr>
          <p:cNvSpPr txBox="1"/>
          <p:nvPr/>
        </p:nvSpPr>
        <p:spPr>
          <a:xfrm>
            <a:off x="963168" y="2706623"/>
            <a:ext cx="287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Garnet</a:t>
            </a:r>
            <a:r>
              <a:rPr lang="fr-FR" sz="2400" b="1" dirty="0"/>
              <a:t> </a:t>
            </a:r>
            <a:r>
              <a:rPr lang="fr-FR" sz="2400" b="1" dirty="0" err="1"/>
              <a:t>porphyroblast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tériau de construction, rocher, pierre&#10;&#10;Le contenu généré par l’IA peut être incorrect.">
            <a:extLst>
              <a:ext uri="{FF2B5EF4-FFF2-40B4-BE49-F238E27FC236}">
                <a16:creationId xmlns:a16="http://schemas.microsoft.com/office/drawing/2014/main" id="{76A7F8EF-5D3C-072A-60CB-0DABA3ABB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704" y="279000"/>
            <a:ext cx="576659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9E2D6-301B-CBC0-3BC8-509343F90036}"/>
              </a:ext>
            </a:extLst>
          </p:cNvPr>
          <p:cNvSpPr txBox="1"/>
          <p:nvPr/>
        </p:nvSpPr>
        <p:spPr>
          <a:xfrm>
            <a:off x="8979295" y="3755136"/>
            <a:ext cx="3108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Granite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montagne, nuage, nature&#10;&#10;Le contenu généré par l’IA peut être incorrect.">
            <a:extLst>
              <a:ext uri="{FF2B5EF4-FFF2-40B4-BE49-F238E27FC236}">
                <a16:creationId xmlns:a16="http://schemas.microsoft.com/office/drawing/2014/main" id="{D16A2227-67A0-D7CE-82B5-5FE044933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600" y="376536"/>
            <a:ext cx="8812800" cy="550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F458287-6CB4-15E4-D1D9-4E44815C4959}"/>
              </a:ext>
            </a:extLst>
          </p:cNvPr>
          <p:cNvSpPr txBox="1"/>
          <p:nvPr/>
        </p:nvSpPr>
        <p:spPr>
          <a:xfrm>
            <a:off x="231648" y="5787000"/>
            <a:ext cx="11728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L'extrémité sud des Gorges d'</a:t>
            </a:r>
            <a:r>
              <a:rPr lang="fr-FR" sz="2400" b="1" dirty="0" err="1">
                <a:solidFill>
                  <a:schemeClr val="bg1"/>
                </a:solidFill>
              </a:rPr>
              <a:t>Héric</a:t>
            </a:r>
            <a:r>
              <a:rPr lang="fr-FR" sz="2400" b="1" dirty="0">
                <a:solidFill>
                  <a:schemeClr val="bg1"/>
                </a:solidFill>
              </a:rPr>
              <a:t>, en haut à droite le Pas du </a:t>
            </a:r>
            <a:r>
              <a:rPr lang="fr-FR" sz="2400" b="1" dirty="0" err="1">
                <a:solidFill>
                  <a:schemeClr val="bg1"/>
                </a:solidFill>
              </a:rPr>
              <a:t>Cabalet</a:t>
            </a:r>
            <a:r>
              <a:rPr lang="fr-FR" sz="2400" b="1" dirty="0">
                <a:solidFill>
                  <a:schemeClr val="bg1"/>
                </a:solidFill>
              </a:rPr>
              <a:t> (543m), en contrebas au premier plan le Ruisseau d'</a:t>
            </a:r>
            <a:r>
              <a:rPr lang="fr-FR" sz="2400" b="1" dirty="0" err="1">
                <a:solidFill>
                  <a:schemeClr val="bg1"/>
                </a:solidFill>
              </a:rPr>
              <a:t>Héric</a:t>
            </a:r>
            <a:r>
              <a:rPr lang="fr-FR" sz="2400" b="1" dirty="0">
                <a:solidFill>
                  <a:schemeClr val="bg1"/>
                </a:solidFill>
              </a:rPr>
              <a:t>, dans le fond à gauche la vallée du </a:t>
            </a:r>
            <a:r>
              <a:rPr lang="fr-FR" sz="2400" b="1" dirty="0" err="1">
                <a:solidFill>
                  <a:schemeClr val="bg1"/>
                </a:solidFill>
              </a:rPr>
              <a:t>Jaur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ute d’eau, Cours d’eau&#10;&#10;Le contenu généré par l’IA peut être incorrect.">
            <a:extLst>
              <a:ext uri="{FF2B5EF4-FFF2-40B4-BE49-F238E27FC236}">
                <a16:creationId xmlns:a16="http://schemas.microsoft.com/office/drawing/2014/main" id="{F24CC239-BC8C-673A-D83F-BA6E0210C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1178EC-9B87-7CE5-7E01-1F4D797D0BEF}"/>
              </a:ext>
            </a:extLst>
          </p:cNvPr>
          <p:cNvSpPr txBox="1"/>
          <p:nvPr/>
        </p:nvSpPr>
        <p:spPr>
          <a:xfrm>
            <a:off x="2139696" y="6117335"/>
            <a:ext cx="298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Gouffre du Cerisier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montagne&#10;&#10;Le contenu généré par l’IA peut être incorrect.">
            <a:extLst>
              <a:ext uri="{FF2B5EF4-FFF2-40B4-BE49-F238E27FC236}">
                <a16:creationId xmlns:a16="http://schemas.microsoft.com/office/drawing/2014/main" id="{E636219D-60D0-3A69-AEE7-2B67BBC5F6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4D07A2-C552-5F3C-E003-50163572ADA4}"/>
              </a:ext>
            </a:extLst>
          </p:cNvPr>
          <p:cNvSpPr txBox="1"/>
          <p:nvPr/>
        </p:nvSpPr>
        <p:spPr>
          <a:xfrm>
            <a:off x="5035296" y="6117335"/>
            <a:ext cx="2950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Minarets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Le contenu généré par l’IA peut être incorrect.">
            <a:extLst>
              <a:ext uri="{FF2B5EF4-FFF2-40B4-BE49-F238E27FC236}">
                <a16:creationId xmlns:a16="http://schemas.microsoft.com/office/drawing/2014/main" id="{835D4789-E836-B9BE-B7A4-735BC4B99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697" y="279000"/>
            <a:ext cx="1009260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80A808-229F-5533-752F-4084C511A829}"/>
              </a:ext>
            </a:extLst>
          </p:cNvPr>
          <p:cNvSpPr txBox="1"/>
          <p:nvPr/>
        </p:nvSpPr>
        <p:spPr>
          <a:xfrm>
            <a:off x="3084576" y="279000"/>
            <a:ext cx="676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avec le Caroux à l'est (gauche) des monts de l'Espinouse à l'ouest (droite)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plante, torrent&#10;&#10;Le contenu généré par l’IA peut être incorrect.">
            <a:extLst>
              <a:ext uri="{FF2B5EF4-FFF2-40B4-BE49-F238E27FC236}">
                <a16:creationId xmlns:a16="http://schemas.microsoft.com/office/drawing/2014/main" id="{DD241E32-2FC8-DB10-6527-E62CC6C3C2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67" y="279000"/>
            <a:ext cx="944264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1A5036-2FF4-523C-816E-A8327DADF3AF}"/>
              </a:ext>
            </a:extLst>
          </p:cNvPr>
          <p:cNvSpPr txBox="1"/>
          <p:nvPr/>
        </p:nvSpPr>
        <p:spPr>
          <a:xfrm>
            <a:off x="9862713" y="2645664"/>
            <a:ext cx="19751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du Vialais, dans les gorges d'Héric. Mars 2021.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nature, sol&#10;&#10;Le contenu généré par l’IA peut être incorrect.">
            <a:extLst>
              <a:ext uri="{FF2B5EF4-FFF2-40B4-BE49-F238E27FC236}">
                <a16:creationId xmlns:a16="http://schemas.microsoft.com/office/drawing/2014/main" id="{B445DF37-2E74-647E-CBA9-5844663B9F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41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D2FDD3-C15C-106C-6199-78EFB4B8D45F}"/>
              </a:ext>
            </a:extLst>
          </p:cNvPr>
          <p:cNvSpPr txBox="1"/>
          <p:nvPr/>
        </p:nvSpPr>
        <p:spPr>
          <a:xfrm>
            <a:off x="829056" y="3685032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Passerelle des Soupirs.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ciel, ravin&#10;&#10;Le contenu généré par l’IA peut être incorrect.">
            <a:extLst>
              <a:ext uri="{FF2B5EF4-FFF2-40B4-BE49-F238E27FC236}">
                <a16:creationId xmlns:a16="http://schemas.microsoft.com/office/drawing/2014/main" id="{96BC51A7-C58F-985E-2BA2-A5E8513BD1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12" y="1562664"/>
            <a:ext cx="4482000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3C2B38-3313-4B22-77A0-2A6557895E39}"/>
              </a:ext>
            </a:extLst>
          </p:cNvPr>
          <p:cNvSpPr txBox="1"/>
          <p:nvPr/>
        </p:nvSpPr>
        <p:spPr>
          <a:xfrm>
            <a:off x="4959012" y="1054463"/>
            <a:ext cx="6856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Gorges d’</a:t>
            </a:r>
            <a:r>
              <a:rPr lang="fr-FR" sz="3200" b="1" dirty="0" err="1">
                <a:solidFill>
                  <a:schemeClr val="bg1"/>
                </a:solidFill>
              </a:rPr>
              <a:t>Héric</a:t>
            </a:r>
            <a:r>
              <a:rPr lang="fr-FR" sz="3200" b="1" dirty="0">
                <a:solidFill>
                  <a:schemeClr val="bg1"/>
                </a:solidFill>
              </a:rPr>
              <a:t>, balade  à Suivre</a:t>
            </a:r>
          </a:p>
        </p:txBody>
      </p:sp>
      <p:pic>
        <p:nvPicPr>
          <p:cNvPr id="10" name="Image 9" descr="Une image contenant plein air, arbre, nature, ciel&#10;&#10;Le contenu généré par l’IA peut être incorrect.">
            <a:extLst>
              <a:ext uri="{FF2B5EF4-FFF2-40B4-BE49-F238E27FC236}">
                <a16:creationId xmlns:a16="http://schemas.microsoft.com/office/drawing/2014/main" id="{0FF38BA2-338B-0C30-2E84-E7B16B41B2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0988" y="2072640"/>
            <a:ext cx="2904000" cy="4356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FD2D325-2080-BDDC-C0C9-594CAA44762B}"/>
              </a:ext>
            </a:extLst>
          </p:cNvPr>
          <p:cNvSpPr txBox="1"/>
          <p:nvPr/>
        </p:nvSpPr>
        <p:spPr>
          <a:xfrm>
            <a:off x="709449" y="5002948"/>
            <a:ext cx="77882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Randonnées Dans Les gorges d’</a:t>
            </a:r>
            <a:r>
              <a:rPr lang="fr-FR" sz="3200" b="1" dirty="0" err="1">
                <a:solidFill>
                  <a:schemeClr val="bg1"/>
                </a:solidFill>
              </a:rPr>
              <a:t>Héric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7962119-658F-58C9-F897-A4B7D30C9360}"/>
              </a:ext>
            </a:extLst>
          </p:cNvPr>
          <p:cNvSpPr txBox="1"/>
          <p:nvPr/>
        </p:nvSpPr>
        <p:spPr>
          <a:xfrm>
            <a:off x="3090041" y="5587723"/>
            <a:ext cx="4934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À Suivre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8A830E0-1415-5B2D-DCF8-BF5773E07958}"/>
              </a:ext>
            </a:extLst>
          </p:cNvPr>
          <p:cNvSpPr txBox="1"/>
          <p:nvPr/>
        </p:nvSpPr>
        <p:spPr>
          <a:xfrm>
            <a:off x="6178147" y="3028705"/>
            <a:ext cx="3105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Et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eau, rocher&#10;&#10;Le contenu généré par l’IA peut être incorrect.">
            <a:extLst>
              <a:ext uri="{FF2B5EF4-FFF2-40B4-BE49-F238E27FC236}">
                <a16:creationId xmlns:a16="http://schemas.microsoft.com/office/drawing/2014/main" id="{27A2E08F-E6BE-8274-3A45-5B22E83761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12" y="2194560"/>
            <a:ext cx="4428000" cy="2952000"/>
          </a:xfrm>
          <a:prstGeom prst="rect">
            <a:avLst/>
          </a:prstGeom>
        </p:spPr>
      </p:pic>
      <p:pic>
        <p:nvPicPr>
          <p:cNvPr id="5" name="Image 4" descr="Une image contenant plein air, montagne, plante, ciel&#10;&#10;Le contenu généré par l’IA peut être incorrect.">
            <a:extLst>
              <a:ext uri="{FF2B5EF4-FFF2-40B4-BE49-F238E27FC236}">
                <a16:creationId xmlns:a16="http://schemas.microsoft.com/office/drawing/2014/main" id="{14D6B419-EB35-4334-2633-EE1D24AF37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988" y="1041744"/>
            <a:ext cx="2988000" cy="448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r, plein air, Algue, Source d’eau minérale&#10;&#10;Le contenu généré par l’IA peut être incorrect.">
            <a:extLst>
              <a:ext uri="{FF2B5EF4-FFF2-40B4-BE49-F238E27FC236}">
                <a16:creationId xmlns:a16="http://schemas.microsoft.com/office/drawing/2014/main" id="{38E68FC0-CA0A-A37E-D5A8-A741DD2DB6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48" y="477000"/>
            <a:ext cx="4428000" cy="2952000"/>
          </a:xfrm>
          <a:prstGeom prst="rect">
            <a:avLst/>
          </a:prstGeom>
        </p:spPr>
      </p:pic>
      <p:pic>
        <p:nvPicPr>
          <p:cNvPr id="5" name="Image 4" descr="Une image contenant plein air, ravin, montagne, nuage&#10;&#10;Le contenu généré par l’IA peut être incorrect.">
            <a:extLst>
              <a:ext uri="{FF2B5EF4-FFF2-40B4-BE49-F238E27FC236}">
                <a16:creationId xmlns:a16="http://schemas.microsoft.com/office/drawing/2014/main" id="{1048F75B-EB47-9CB8-E974-5B1CB0A935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454" y="3429000"/>
            <a:ext cx="4482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montagne&#10;&#10;Le contenu généré par l’IA peut être incorrect.">
            <a:extLst>
              <a:ext uri="{FF2B5EF4-FFF2-40B4-BE49-F238E27FC236}">
                <a16:creationId xmlns:a16="http://schemas.microsoft.com/office/drawing/2014/main" id="{EFD9604E-F9D5-3EDF-EBEC-94615450F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78" y="3429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eau, nature, plein air, arbre&#10;&#10;Le contenu généré par l’IA peut être incorrect.">
            <a:extLst>
              <a:ext uri="{FF2B5EF4-FFF2-40B4-BE49-F238E27FC236}">
                <a16:creationId xmlns:a16="http://schemas.microsoft.com/office/drawing/2014/main" id="{7FF2C104-85B2-DB14-CB5D-2346810D6E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079" y="405000"/>
            <a:ext cx="4566443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ocher, arbre&#10;&#10;Le contenu généré par l’IA peut être incorrect.">
            <a:extLst>
              <a:ext uri="{FF2B5EF4-FFF2-40B4-BE49-F238E27FC236}">
                <a16:creationId xmlns:a16="http://schemas.microsoft.com/office/drawing/2014/main" id="{F67C308A-A284-6004-ED86-01169C0108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" y="746376"/>
            <a:ext cx="4032000" cy="3024000"/>
          </a:xfrm>
          <a:prstGeom prst="rect">
            <a:avLst/>
          </a:prstGeom>
        </p:spPr>
      </p:pic>
      <p:pic>
        <p:nvPicPr>
          <p:cNvPr id="5" name="Image 4" descr="Une image contenant plein air, nature, torrent, Rivière de montagne&#10;&#10;Le contenu généré par l’IA peut être incorrect.">
            <a:extLst>
              <a:ext uri="{FF2B5EF4-FFF2-40B4-BE49-F238E27FC236}">
                <a16:creationId xmlns:a16="http://schemas.microsoft.com/office/drawing/2014/main" id="{44978562-E629-5D9D-3B75-C782AAC839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7522" y="3172273"/>
            <a:ext cx="4032000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Parc national&#10;&#10;Le contenu généré par l’IA peut être incorrect.">
            <a:extLst>
              <a:ext uri="{FF2B5EF4-FFF2-40B4-BE49-F238E27FC236}">
                <a16:creationId xmlns:a16="http://schemas.microsoft.com/office/drawing/2014/main" id="{C3F3339B-58AD-A29C-285B-22518479C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80" y="1935000"/>
            <a:ext cx="5749702" cy="2988000"/>
          </a:xfrm>
          <a:prstGeom prst="rect">
            <a:avLst/>
          </a:prstGeom>
        </p:spPr>
      </p:pic>
      <p:pic>
        <p:nvPicPr>
          <p:cNvPr id="5" name="Image 4" descr="Une image contenant plein air, nature, montagne, arbre&#10;&#10;Le contenu généré par l’IA peut être incorrect.">
            <a:extLst>
              <a:ext uri="{FF2B5EF4-FFF2-40B4-BE49-F238E27FC236}">
                <a16:creationId xmlns:a16="http://schemas.microsoft.com/office/drawing/2014/main" id="{6AFFB446-DDB2-71A2-EA0B-14382FC55A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770" y="1377696"/>
            <a:ext cx="2880000" cy="3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Le contenu généré par l’IA peut être incorrect.">
            <a:extLst>
              <a:ext uri="{FF2B5EF4-FFF2-40B4-BE49-F238E27FC236}">
                <a16:creationId xmlns:a16="http://schemas.microsoft.com/office/drawing/2014/main" id="{F396A683-989D-CD12-452D-87F6AC25B2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411" y="1524659"/>
            <a:ext cx="3024000" cy="4032000"/>
          </a:xfrm>
          <a:prstGeom prst="rect">
            <a:avLst/>
          </a:prstGeom>
        </p:spPr>
      </p:pic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7F4768AD-4CA0-A2CD-ECEF-B6CA66D0D2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6870" y="1841157"/>
            <a:ext cx="3936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0C270B36-5105-B83F-EA0A-5180AD71D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3429000"/>
            <a:ext cx="3984000" cy="2988000"/>
          </a:xfrm>
          <a:prstGeom prst="rect">
            <a:avLst/>
          </a:prstGeom>
        </p:spPr>
      </p:pic>
      <p:pic>
        <p:nvPicPr>
          <p:cNvPr id="5" name="Image 4" descr="Une image contenant plein air, sol, herbe, forêt&#10;&#10;Le contenu généré par l’IA peut être incorrect.">
            <a:extLst>
              <a:ext uri="{FF2B5EF4-FFF2-40B4-BE49-F238E27FC236}">
                <a16:creationId xmlns:a16="http://schemas.microsoft.com/office/drawing/2014/main" id="{9F973BF5-A279-C5BE-E8DA-99CDB137EC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6032" y="646176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gétation, arbuste&#10;&#10;Le contenu généré par l’IA peut être incorrect.">
            <a:extLst>
              <a:ext uri="{FF2B5EF4-FFF2-40B4-BE49-F238E27FC236}">
                <a16:creationId xmlns:a16="http://schemas.microsoft.com/office/drawing/2014/main" id="{0F451CDE-3C36-D52A-3B6A-8FB2993B05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326892"/>
            <a:ext cx="4723200" cy="29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6D2BA8-AC6D-4F54-89CD-FD7EF919CEAA}"/>
              </a:ext>
            </a:extLst>
          </p:cNvPr>
          <p:cNvSpPr txBox="1"/>
          <p:nvPr/>
        </p:nvSpPr>
        <p:spPr>
          <a:xfrm>
            <a:off x="609600" y="2803672"/>
            <a:ext cx="482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hameau d'Héric (514 m).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nuage, montagne&#10;&#10;Le contenu généré par l’IA peut être incorrect.">
            <a:extLst>
              <a:ext uri="{FF2B5EF4-FFF2-40B4-BE49-F238E27FC236}">
                <a16:creationId xmlns:a16="http://schemas.microsoft.com/office/drawing/2014/main" id="{3EDA233D-80E7-747D-06FA-ECEA5C9403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8400" y="587304"/>
            <a:ext cx="3984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mpignon, plante, Champignon comestible, Champignon médicinal&#10;&#10;Le contenu généré par l’IA peut être incorrect.">
            <a:extLst>
              <a:ext uri="{FF2B5EF4-FFF2-40B4-BE49-F238E27FC236}">
                <a16:creationId xmlns:a16="http://schemas.microsoft.com/office/drawing/2014/main" id="{C36AF35D-C028-BE7F-6558-81302A5D60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442" y="377952"/>
            <a:ext cx="2988000" cy="3984000"/>
          </a:xfrm>
          <a:prstGeom prst="rect">
            <a:avLst/>
          </a:prstGeom>
        </p:spPr>
      </p:pic>
      <p:pic>
        <p:nvPicPr>
          <p:cNvPr id="5" name="Image 4" descr="Une image contenant plante, plein air, Ruines, rocher&#10;&#10;Le contenu généré par l’IA peut être incorrect.">
            <a:extLst>
              <a:ext uri="{FF2B5EF4-FFF2-40B4-BE49-F238E27FC236}">
                <a16:creationId xmlns:a16="http://schemas.microsoft.com/office/drawing/2014/main" id="{480EF377-4B04-AAF5-3117-B0489BCB7E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7558" y="377952"/>
            <a:ext cx="2916000" cy="3888000"/>
          </a:xfrm>
          <a:prstGeom prst="rect">
            <a:avLst/>
          </a:prstGeom>
        </p:spPr>
      </p:pic>
      <p:pic>
        <p:nvPicPr>
          <p:cNvPr id="7" name="Image 6" descr="Une image contenant plante, fleur, arbre, violet&#10;&#10;Le contenu généré par l’IA peut être incorrect.">
            <a:extLst>
              <a:ext uri="{FF2B5EF4-FFF2-40B4-BE49-F238E27FC236}">
                <a16:creationId xmlns:a16="http://schemas.microsoft.com/office/drawing/2014/main" id="{7C4C005B-8F49-051E-FF35-2BF99F8F0E0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000" y="2596896"/>
            <a:ext cx="2916000" cy="38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2BD52AD1-D57C-630A-A588-0534DC66E0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65" y="3429000"/>
            <a:ext cx="5380783" cy="3024000"/>
          </a:xfrm>
          <a:prstGeom prst="rect">
            <a:avLst/>
          </a:prstGeom>
        </p:spPr>
      </p:pic>
      <p:pic>
        <p:nvPicPr>
          <p:cNvPr id="7" name="Image 6" descr="Une image contenant plein air, montagne, ciel, herbe&#10;&#10;Le contenu généré par l’IA peut être incorrect.">
            <a:extLst>
              <a:ext uri="{FF2B5EF4-FFF2-40B4-BE49-F238E27FC236}">
                <a16:creationId xmlns:a16="http://schemas.microsoft.com/office/drawing/2014/main" id="{0C76A75F-0229-8550-20BD-6050A3DEF4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300" y="426720"/>
            <a:ext cx="4404835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6905F33A-94A3-E10E-A3CB-4A156D6444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673" y="512064"/>
            <a:ext cx="4387614" cy="4392000"/>
          </a:xfrm>
          <a:prstGeom prst="rect">
            <a:avLst/>
          </a:prstGeom>
        </p:spPr>
      </p:pic>
      <p:pic>
        <p:nvPicPr>
          <p:cNvPr id="7" name="Image 6" descr="Une image contenant plein air, mammifère, herbe, plante&#10;&#10;Le contenu généré par l’IA peut être incorrect.">
            <a:extLst>
              <a:ext uri="{FF2B5EF4-FFF2-40B4-BE49-F238E27FC236}">
                <a16:creationId xmlns:a16="http://schemas.microsoft.com/office/drawing/2014/main" id="{2759A78D-DCFD-E1BF-EEF6-9CB00268B9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4327" y="3410064"/>
            <a:ext cx="3984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en bois, produits, table&#10;&#10;Le contenu généré par l’IA peut être incorrect.">
            <a:extLst>
              <a:ext uri="{FF2B5EF4-FFF2-40B4-BE49-F238E27FC236}">
                <a16:creationId xmlns:a16="http://schemas.microsoft.com/office/drawing/2014/main" id="{9E0FDF5C-9F64-0BEC-2501-AECD2922F8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84" y="3429000"/>
            <a:ext cx="4482000" cy="2988000"/>
          </a:xfrm>
          <a:prstGeom prst="rect">
            <a:avLst/>
          </a:prstGeom>
        </p:spPr>
      </p:pic>
      <p:pic>
        <p:nvPicPr>
          <p:cNvPr id="5" name="Image 4" descr="Une image contenant plein air, arbre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20C279FE-144E-F0F5-B94A-4887E27F22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8805" y="441000"/>
            <a:ext cx="4127311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rocher&#10;&#10;Le contenu généré par l’IA peut être incorrect.">
            <a:extLst>
              <a:ext uri="{FF2B5EF4-FFF2-40B4-BE49-F238E27FC236}">
                <a16:creationId xmlns:a16="http://schemas.microsoft.com/office/drawing/2014/main" id="{F2B726CE-803C-2C91-E81A-4999CE6D6B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889" y="405000"/>
            <a:ext cx="4419502" cy="3024000"/>
          </a:xfrm>
          <a:prstGeom prst="rect">
            <a:avLst/>
          </a:prstGeom>
        </p:spPr>
      </p:pic>
      <p:pic>
        <p:nvPicPr>
          <p:cNvPr id="5" name="Image 4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F1C1506B-BEE0-076E-ED4E-6FD983EE16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7776" y="3534918"/>
            <a:ext cx="5832000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sol&#10;&#10;Le contenu généré par l’IA peut être incorrect.">
            <a:extLst>
              <a:ext uri="{FF2B5EF4-FFF2-40B4-BE49-F238E27FC236}">
                <a16:creationId xmlns:a16="http://schemas.microsoft.com/office/drawing/2014/main" id="{864F1DD3-B327-B095-F5E8-DD99AD681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429000"/>
            <a:ext cx="3996000" cy="2997000"/>
          </a:xfrm>
          <a:prstGeom prst="rect">
            <a:avLst/>
          </a:prstGeom>
        </p:spPr>
      </p:pic>
      <p:pic>
        <p:nvPicPr>
          <p:cNvPr id="7" name="Image 6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257844B0-95B4-969F-6A10-8B656C6AF9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6400" y="477000"/>
            <a:ext cx="3936000" cy="2952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E3FFED9-6423-E4E9-96AC-7DA1C4A0E350}"/>
              </a:ext>
            </a:extLst>
          </p:cNvPr>
          <p:cNvSpPr txBox="1"/>
          <p:nvPr/>
        </p:nvSpPr>
        <p:spPr>
          <a:xfrm>
            <a:off x="841248" y="1350710"/>
            <a:ext cx="6473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Les Gorges D’Eric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5F5DA55-49A2-E5BA-75DB-541792D8E202}"/>
              </a:ext>
            </a:extLst>
          </p:cNvPr>
          <p:cNvSpPr txBox="1"/>
          <p:nvPr/>
        </p:nvSpPr>
        <p:spPr>
          <a:xfrm>
            <a:off x="4937760" y="3755136"/>
            <a:ext cx="6242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</a:t>
            </a:r>
            <a:r>
              <a:rPr lang="fr-FR" sz="2400" b="1" dirty="0" err="1">
                <a:solidFill>
                  <a:schemeClr val="bg1"/>
                </a:solidFill>
              </a:rPr>
              <a:t>Iamges</a:t>
            </a:r>
            <a:r>
              <a:rPr lang="fr-FR" sz="2400" b="1" dirty="0">
                <a:solidFill>
                  <a:schemeClr val="bg1"/>
                </a:solidFill>
              </a:rPr>
              <a:t>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Daniel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30306E-479E-6FF0-D043-160348286175}"/>
              </a:ext>
            </a:extLst>
          </p:cNvPr>
          <p:cNvSpPr txBox="1"/>
          <p:nvPr/>
        </p:nvSpPr>
        <p:spPr>
          <a:xfrm>
            <a:off x="3145536" y="956810"/>
            <a:ext cx="1792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Hérault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149</Words>
  <Application>Microsoft Office PowerPoint</Application>
  <PresentationFormat>Grand écran</PresentationFormat>
  <Paragraphs>24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2025-06-02T08:44:44Z</dcterms:modified>
</cp:coreProperties>
</file>