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 snapToGrid="0">
      <p:cViewPr varScale="1">
        <p:scale>
          <a:sx n="92" d="100"/>
          <a:sy n="92" d="100"/>
        </p:scale>
        <p:origin x="90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7EEE2-13C6-46B6-9BC0-484B4E064A08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2700A-FFDC-44AA-BC2F-71CF489D5F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340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7EEE2-13C6-46B6-9BC0-484B4E064A08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2700A-FFDC-44AA-BC2F-71CF489D5F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1534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7EEE2-13C6-46B6-9BC0-484B4E064A08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2700A-FFDC-44AA-BC2F-71CF489D5F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4734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7EEE2-13C6-46B6-9BC0-484B4E064A08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2700A-FFDC-44AA-BC2F-71CF489D5F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004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7EEE2-13C6-46B6-9BC0-484B4E064A08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2700A-FFDC-44AA-BC2F-71CF489D5F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382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7EEE2-13C6-46B6-9BC0-484B4E064A08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2700A-FFDC-44AA-BC2F-71CF489D5F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8456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7EEE2-13C6-46B6-9BC0-484B4E064A08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2700A-FFDC-44AA-BC2F-71CF489D5F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757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7EEE2-13C6-46B6-9BC0-484B4E064A08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2700A-FFDC-44AA-BC2F-71CF489D5F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6939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7EEE2-13C6-46B6-9BC0-484B4E064A08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2700A-FFDC-44AA-BC2F-71CF489D5F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921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7EEE2-13C6-46B6-9BC0-484B4E064A08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2700A-FFDC-44AA-BC2F-71CF489D5F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178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7EEE2-13C6-46B6-9BC0-484B4E064A08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2700A-FFDC-44AA-BC2F-71CF489D5F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7966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37EEE2-13C6-46B6-9BC0-484B4E064A08}" type="datetimeFigureOut">
              <a:rPr lang="fr-FR" smtClean="0"/>
              <a:t>09/12/2022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C2700A-FFDC-44AA-BC2F-71CF489D5F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6289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9B5C94-B6A2-B5E1-7171-BF763D80F96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432C34B-7C8E-EAD7-0B90-5F9083F1AB1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AA5C172-E313-4E08-84C8-BCC65314E2FB}"/>
              </a:ext>
            </a:extLst>
          </p:cNvPr>
          <p:cNvSpPr/>
          <p:nvPr/>
        </p:nvSpPr>
        <p:spPr>
          <a:xfrm>
            <a:off x="1433945" y="550718"/>
            <a:ext cx="88214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>
                <a:ln/>
                <a:solidFill>
                  <a:schemeClr val="accent3"/>
                </a:solidFill>
                <a:effectLst/>
              </a:rPr>
              <a:t>LA CORSE AUTREMENT N°26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F99FCD1-E3E8-C420-76A7-88486D75E6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81" y="1544638"/>
            <a:ext cx="5036128" cy="5036128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9945753-BF5B-F416-70ED-9FFD78F830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31" y="5961351"/>
            <a:ext cx="25431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851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  <p:sndAc>
          <p:stSnd>
            <p:snd r:embed="rId2" name="Corse 6.wav"/>
          </p:stSnd>
        </p:sndAc>
      </p:transition>
    </mc:Choice>
    <mc:Fallback>
      <p:transition spd="slow" advTm="6000">
        <p:fade/>
        <p:sndAc>
          <p:stSnd>
            <p:snd r:embed="rId2" name="Corse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E4F0BA-A79A-6ADD-EE0E-85130987C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6DCAC3-9272-5F27-B0E8-16BF24124A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574" y="222430"/>
            <a:ext cx="8550852" cy="6413139"/>
          </a:xfrm>
        </p:spPr>
      </p:pic>
    </p:spTree>
    <p:extLst>
      <p:ext uri="{BB962C8B-B14F-4D97-AF65-F5344CB8AC3E}">
        <p14:creationId xmlns:p14="http://schemas.microsoft.com/office/powerpoint/2010/main" val="1255816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568C24-7842-6AF3-1574-279EDDBFD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EDA089-3C99-B07A-A431-A2BB9073B1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69717" cy="6837147"/>
          </a:xfrm>
        </p:spPr>
      </p:pic>
    </p:spTree>
    <p:extLst>
      <p:ext uri="{BB962C8B-B14F-4D97-AF65-F5344CB8AC3E}">
        <p14:creationId xmlns:p14="http://schemas.microsoft.com/office/powerpoint/2010/main" val="2183933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56CE89-CBAD-195D-C89A-26B9719A1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B54CE9-52FC-7E2F-D657-85FDBFB0B9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317" y="0"/>
            <a:ext cx="7067596" cy="6858000"/>
          </a:xfrm>
        </p:spPr>
      </p:pic>
    </p:spTree>
    <p:extLst>
      <p:ext uri="{BB962C8B-B14F-4D97-AF65-F5344CB8AC3E}">
        <p14:creationId xmlns:p14="http://schemas.microsoft.com/office/powerpoint/2010/main" val="2066140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764AC4-035B-DD48-9E27-4694D7F71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E0CF56-7529-7E04-6507-5FC8639D69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936" y="365125"/>
            <a:ext cx="9011454" cy="6308018"/>
          </a:xfrm>
        </p:spPr>
      </p:pic>
    </p:spTree>
    <p:extLst>
      <p:ext uri="{BB962C8B-B14F-4D97-AF65-F5344CB8AC3E}">
        <p14:creationId xmlns:p14="http://schemas.microsoft.com/office/powerpoint/2010/main" val="2376660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BE786D-556C-B2E2-4F2A-37C00AF79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E117BA-003B-AECF-EE9A-702F64F79F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624" y="-1309255"/>
            <a:ext cx="6533804" cy="8167255"/>
          </a:xfrm>
        </p:spPr>
      </p:pic>
    </p:spTree>
    <p:extLst>
      <p:ext uri="{BB962C8B-B14F-4D97-AF65-F5344CB8AC3E}">
        <p14:creationId xmlns:p14="http://schemas.microsoft.com/office/powerpoint/2010/main" val="2909486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31D527-01B0-B919-1738-C293B913A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2F3FA7-81B2-A590-E4C9-A463281C97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718" y="124690"/>
            <a:ext cx="5785658" cy="7232073"/>
          </a:xfrm>
        </p:spPr>
      </p:pic>
    </p:spTree>
    <p:extLst>
      <p:ext uri="{BB962C8B-B14F-4D97-AF65-F5344CB8AC3E}">
        <p14:creationId xmlns:p14="http://schemas.microsoft.com/office/powerpoint/2010/main" val="1918636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1DE730-C307-F264-5E2E-4D67A0F89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4111D0-8B58-E855-3A8F-96FA843357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954" y="0"/>
            <a:ext cx="6316482" cy="9264175"/>
          </a:xfrm>
        </p:spPr>
      </p:pic>
    </p:spTree>
    <p:extLst>
      <p:ext uri="{BB962C8B-B14F-4D97-AF65-F5344CB8AC3E}">
        <p14:creationId xmlns:p14="http://schemas.microsoft.com/office/powerpoint/2010/main" val="41313959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D1FC00-80F0-676C-E902-BF6EA8E20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E053E3-8576-4163-4458-2D916D4193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769" y="-103909"/>
            <a:ext cx="8586990" cy="10733738"/>
          </a:xfrm>
        </p:spPr>
      </p:pic>
    </p:spTree>
    <p:extLst>
      <p:ext uri="{BB962C8B-B14F-4D97-AF65-F5344CB8AC3E}">
        <p14:creationId xmlns:p14="http://schemas.microsoft.com/office/powerpoint/2010/main" val="468868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5B8F12-2477-1264-AC8E-CBDC1C915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3660F9-A3D2-6630-1015-DB17611143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831" y="-135082"/>
            <a:ext cx="5435730" cy="7969827"/>
          </a:xfrm>
        </p:spPr>
      </p:pic>
    </p:spTree>
    <p:extLst>
      <p:ext uri="{BB962C8B-B14F-4D97-AF65-F5344CB8AC3E}">
        <p14:creationId xmlns:p14="http://schemas.microsoft.com/office/powerpoint/2010/main" val="3591139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EC0DF1-0E13-150C-F861-A286486DF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982A61-53F5-72EB-7C3B-F4E068297B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1" y="0"/>
            <a:ext cx="5173211" cy="6897615"/>
          </a:xfrm>
        </p:spPr>
      </p:pic>
    </p:spTree>
    <p:extLst>
      <p:ext uri="{BB962C8B-B14F-4D97-AF65-F5344CB8AC3E}">
        <p14:creationId xmlns:p14="http://schemas.microsoft.com/office/powerpoint/2010/main" val="758966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B83B64-427F-EBB8-8C73-F86BF4377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FB446C-2D8D-649F-1F67-7BD4100D9E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155" y="-2249937"/>
            <a:ext cx="8125690" cy="11894547"/>
          </a:xfrm>
        </p:spPr>
      </p:pic>
    </p:spTree>
    <p:extLst>
      <p:ext uri="{BB962C8B-B14F-4D97-AF65-F5344CB8AC3E}">
        <p14:creationId xmlns:p14="http://schemas.microsoft.com/office/powerpoint/2010/main" val="13117455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C0C365-EB0D-DC42-E56D-B9A6BD5C8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" y="240434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7F511D-71F7-1C52-6DED-372059E971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800" y="0"/>
            <a:ext cx="5579918" cy="8369878"/>
          </a:xfrm>
        </p:spPr>
      </p:pic>
    </p:spTree>
    <p:extLst>
      <p:ext uri="{BB962C8B-B14F-4D97-AF65-F5344CB8AC3E}">
        <p14:creationId xmlns:p14="http://schemas.microsoft.com/office/powerpoint/2010/main" val="3274157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4ED8B4-DC12-F64A-8DE3-3824247FA6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B2F572-2394-B8D6-AF32-634CE427C1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254" y="-406760"/>
            <a:ext cx="7699663" cy="10266218"/>
          </a:xfrm>
        </p:spPr>
      </p:pic>
    </p:spTree>
    <p:extLst>
      <p:ext uri="{BB962C8B-B14F-4D97-AF65-F5344CB8AC3E}">
        <p14:creationId xmlns:p14="http://schemas.microsoft.com/office/powerpoint/2010/main" val="1898113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2C7493-F0E3-AC89-1EED-FBBF0FEFDF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5D5815-CE8C-84F2-DDAF-4A7E8DE014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752" y="-93518"/>
            <a:ext cx="6008129" cy="7495522"/>
          </a:xfrm>
        </p:spPr>
      </p:pic>
    </p:spTree>
    <p:extLst>
      <p:ext uri="{BB962C8B-B14F-4D97-AF65-F5344CB8AC3E}">
        <p14:creationId xmlns:p14="http://schemas.microsoft.com/office/powerpoint/2010/main" val="20930854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0164DF-8847-A53B-5676-B03E272BB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0F96CC-63FF-731B-878C-F667FB9807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591" y="-176718"/>
            <a:ext cx="6567112" cy="8208891"/>
          </a:xfrm>
        </p:spPr>
      </p:pic>
    </p:spTree>
    <p:extLst>
      <p:ext uri="{BB962C8B-B14F-4D97-AF65-F5344CB8AC3E}">
        <p14:creationId xmlns:p14="http://schemas.microsoft.com/office/powerpoint/2010/main" val="1674798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6AF9B0-A346-45D9-F2D6-1DAFD3673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C5B653-D8A8-B4DE-B09A-E67971CE4B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872" y="-1226128"/>
            <a:ext cx="7438256" cy="11197090"/>
          </a:xfrm>
        </p:spPr>
      </p:pic>
    </p:spTree>
    <p:extLst>
      <p:ext uri="{BB962C8B-B14F-4D97-AF65-F5344CB8AC3E}">
        <p14:creationId xmlns:p14="http://schemas.microsoft.com/office/powerpoint/2010/main" val="4191294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06E002-D185-BDF2-BBE3-F5A90E24F5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142D9E-AB08-B675-F039-78642F442E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547" y="-187036"/>
            <a:ext cx="8014280" cy="10680628"/>
          </a:xfrm>
        </p:spPr>
      </p:pic>
    </p:spTree>
    <p:extLst>
      <p:ext uri="{BB962C8B-B14F-4D97-AF65-F5344CB8AC3E}">
        <p14:creationId xmlns:p14="http://schemas.microsoft.com/office/powerpoint/2010/main" val="257703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AE2AB-7281-4F1E-A03E-390C376DC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06A73F-6A15-A0A5-2968-C8E3742E21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289" y="-176647"/>
            <a:ext cx="7405422" cy="9559470"/>
          </a:xfrm>
        </p:spPr>
      </p:pic>
    </p:spTree>
    <p:extLst>
      <p:ext uri="{BB962C8B-B14F-4D97-AF65-F5344CB8AC3E}">
        <p14:creationId xmlns:p14="http://schemas.microsoft.com/office/powerpoint/2010/main" val="1062240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7794E-EBB3-AADF-7751-9C44F5B37E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7E2B41-F100-3C91-8794-B179F2ACC8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745" y="-581891"/>
            <a:ext cx="7397191" cy="9862923"/>
          </a:xfrm>
        </p:spPr>
      </p:pic>
    </p:spTree>
    <p:extLst>
      <p:ext uri="{BB962C8B-B14F-4D97-AF65-F5344CB8AC3E}">
        <p14:creationId xmlns:p14="http://schemas.microsoft.com/office/powerpoint/2010/main" val="2466521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433490-ED8B-A100-6E73-E00A2C549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96985A-F7DA-0029-2D37-5853221AFE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991" y="-1387821"/>
            <a:ext cx="6993081" cy="9319677"/>
          </a:xfrm>
        </p:spPr>
      </p:pic>
    </p:spTree>
    <p:extLst>
      <p:ext uri="{BB962C8B-B14F-4D97-AF65-F5344CB8AC3E}">
        <p14:creationId xmlns:p14="http://schemas.microsoft.com/office/powerpoint/2010/main" val="3704781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4E938-39FB-A3A9-37A1-9593F68590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6AFF02-0088-BA48-77AD-2C09590958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6719" y="-528020"/>
            <a:ext cx="6089073" cy="11849009"/>
          </a:xfrm>
        </p:spPr>
      </p:pic>
    </p:spTree>
    <p:extLst>
      <p:ext uri="{BB962C8B-B14F-4D97-AF65-F5344CB8AC3E}">
        <p14:creationId xmlns:p14="http://schemas.microsoft.com/office/powerpoint/2010/main" val="2408107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34D769-40BD-AB10-FAB5-2FD6156695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9A3CD0-AAA1-2AEB-4CC6-ACEB92B8D7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595" y="0"/>
            <a:ext cx="9590809" cy="11880232"/>
          </a:xfrm>
        </p:spPr>
      </p:pic>
    </p:spTree>
    <p:extLst>
      <p:ext uri="{BB962C8B-B14F-4D97-AF65-F5344CB8AC3E}">
        <p14:creationId xmlns:p14="http://schemas.microsoft.com/office/powerpoint/2010/main" val="65807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481EFA-270B-CE0E-EC81-9ADF5F0AF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504757-00D5-E921-9356-EDED475768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3204" y="-561108"/>
            <a:ext cx="7971287" cy="10628385"/>
          </a:xfrm>
        </p:spPr>
      </p:pic>
    </p:spTree>
    <p:extLst>
      <p:ext uri="{BB962C8B-B14F-4D97-AF65-F5344CB8AC3E}">
        <p14:creationId xmlns:p14="http://schemas.microsoft.com/office/powerpoint/2010/main" val="4009989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3E855A-E6CE-DA8C-8C70-BD50B98DA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9A4EBE-32CE-4B2F-383A-A131918B13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728" y="-1009434"/>
            <a:ext cx="8520544" cy="11360727"/>
          </a:xfrm>
        </p:spPr>
      </p:pic>
    </p:spTree>
    <p:extLst>
      <p:ext uri="{BB962C8B-B14F-4D97-AF65-F5344CB8AC3E}">
        <p14:creationId xmlns:p14="http://schemas.microsoft.com/office/powerpoint/2010/main" val="1352823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9F935F-534A-CEDB-BDD7-D2E239ACE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3BA707-56E3-B841-067B-65359EF017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621" y="-1101436"/>
            <a:ext cx="9206757" cy="11244897"/>
          </a:xfrm>
        </p:spPr>
      </p:pic>
    </p:spTree>
    <p:extLst>
      <p:ext uri="{BB962C8B-B14F-4D97-AF65-F5344CB8AC3E}">
        <p14:creationId xmlns:p14="http://schemas.microsoft.com/office/powerpoint/2010/main" val="3102300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5DA9DA-9F30-9DB3-CA87-4AFAA0F40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54B801-E3EC-8AB3-7086-8C2DFAB8B8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27" y="-384465"/>
            <a:ext cx="11111346" cy="8333509"/>
          </a:xfrm>
        </p:spPr>
      </p:pic>
    </p:spTree>
    <p:extLst>
      <p:ext uri="{BB962C8B-B14F-4D97-AF65-F5344CB8AC3E}">
        <p14:creationId xmlns:p14="http://schemas.microsoft.com/office/powerpoint/2010/main" val="305681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3AAEDB-1EA1-7168-5C15-1DA5D83469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425DF7-EA70-E8D3-2332-C8C9D3DC8D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584" y="-311727"/>
            <a:ext cx="7308907" cy="9136136"/>
          </a:xfrm>
        </p:spPr>
      </p:pic>
    </p:spTree>
    <p:extLst>
      <p:ext uri="{BB962C8B-B14F-4D97-AF65-F5344CB8AC3E}">
        <p14:creationId xmlns:p14="http://schemas.microsoft.com/office/powerpoint/2010/main" val="676317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9563B5-6CA4-CB4E-2606-313C5CF73D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00FFED2-025B-3D42-31AE-320091F94D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571" y="-1205346"/>
            <a:ext cx="7732857" cy="9666072"/>
          </a:xfrm>
        </p:spPr>
      </p:pic>
    </p:spTree>
    <p:extLst>
      <p:ext uri="{BB962C8B-B14F-4D97-AF65-F5344CB8AC3E}">
        <p14:creationId xmlns:p14="http://schemas.microsoft.com/office/powerpoint/2010/main" val="4228999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7E3CD-EAB7-77B3-D1DE-3E9CFDF0D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21699E-3AD8-6BF7-8014-078778DE21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526" y="-550719"/>
            <a:ext cx="8532957" cy="1066619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749C2F5-7698-1D49-3522-A3CDCE83D5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4200" y="5786004"/>
            <a:ext cx="1029566" cy="83541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259C78C-28D3-F317-1F55-C65D7791A8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6" y="5827098"/>
            <a:ext cx="1330421" cy="753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10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6</Words>
  <Application>Microsoft Office PowerPoint</Application>
  <PresentationFormat>Grand écran</PresentationFormat>
  <Paragraphs>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Corse autrement N°26 - Perroquet34740</dc:title>
  <dc:creator>Perroquet34740</dc:creator>
  <cp:lastModifiedBy>jean-louis BEYAERT</cp:lastModifiedBy>
  <cp:revision>4</cp:revision>
  <dcterms:created xsi:type="dcterms:W3CDTF">2022-12-09T15:53:03Z</dcterms:created>
  <dcterms:modified xsi:type="dcterms:W3CDTF">2022-12-09T16:46:38Z</dcterms:modified>
</cp:coreProperties>
</file>