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189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66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049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575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380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82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771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008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40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603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7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F11C9-448B-43BE-9AC9-84CC44A71D7B}" type="datetimeFigureOut">
              <a:rPr lang="fr-FR" smtClean="0"/>
              <a:t>29/12/2022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F2345-D043-4773-AD6E-557E89403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2498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CEE727-AFB0-57DF-E7A5-8400EB878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5180" y="277792"/>
            <a:ext cx="9012820" cy="1655763"/>
          </a:xfrm>
        </p:spPr>
        <p:txBody>
          <a:bodyPr/>
          <a:lstStyle/>
          <a:p>
            <a:r>
              <a:rPr lang="fr-FR" dirty="0"/>
              <a:t>LA CORSE AUTREMENT N°25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37BFEBC-01C7-E5E0-FC11-1242CFE837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A4A0DD2-AF28-F4A0-9D2B-2F90318535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182" y="1858065"/>
            <a:ext cx="4388815" cy="472214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D39A974-658B-D34F-6762-EAD0C4220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94" y="6075383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53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  <p:sndAc>
          <p:stSnd loop="1">
            <p:snd r:embed="rId2" name="Corse 6.wav"/>
          </p:stSnd>
        </p:sndAc>
      </p:transition>
    </mc:Choice>
    <mc:Fallback xmlns="">
      <p:transition spd="slow" advTm="5000">
        <p:fade/>
        <p:sndAc>
          <p:stSnd loop="1">
            <p:snd r:embed="rId5" name="Corse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30136-E6ED-108A-42A3-A6E42DA83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10E1C2-4823-208C-36A3-90CD493AD0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800" y="-1016652"/>
            <a:ext cx="8184601" cy="8891304"/>
          </a:xfrm>
        </p:spPr>
      </p:pic>
    </p:spTree>
    <p:extLst>
      <p:ext uri="{BB962C8B-B14F-4D97-AF65-F5344CB8AC3E}">
        <p14:creationId xmlns:p14="http://schemas.microsoft.com/office/powerpoint/2010/main" val="1327043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C2271-82FE-FE51-9F2E-0589C4657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4D09E4-69DC-EF4A-3F70-0C6EE4E43D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710" y="0"/>
            <a:ext cx="9200579" cy="11500725"/>
          </a:xfrm>
        </p:spPr>
      </p:pic>
    </p:spTree>
    <p:extLst>
      <p:ext uri="{BB962C8B-B14F-4D97-AF65-F5344CB8AC3E}">
        <p14:creationId xmlns:p14="http://schemas.microsoft.com/office/powerpoint/2010/main" val="191863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2F373-7401-D638-095C-EFBFD4628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DA49BA-5108-6140-0C40-05A9B2B79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588" y="-1402622"/>
            <a:ext cx="7730594" cy="9663243"/>
          </a:xfrm>
        </p:spPr>
      </p:pic>
    </p:spTree>
    <p:extLst>
      <p:ext uri="{BB962C8B-B14F-4D97-AF65-F5344CB8AC3E}">
        <p14:creationId xmlns:p14="http://schemas.microsoft.com/office/powerpoint/2010/main" val="313628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9EDE1-A944-BD09-311F-3612A0D8A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3EDB7A-D689-3CA4-F15E-0E10C245A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094" y="-601884"/>
            <a:ext cx="7376409" cy="9220512"/>
          </a:xfrm>
        </p:spPr>
      </p:pic>
    </p:spTree>
    <p:extLst>
      <p:ext uri="{BB962C8B-B14F-4D97-AF65-F5344CB8AC3E}">
        <p14:creationId xmlns:p14="http://schemas.microsoft.com/office/powerpoint/2010/main" val="85195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0D1B47-9F3D-5ECE-D0C8-DA68C9F51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5A7543-4453-2DAC-92F5-8BB614AF1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308" y="182562"/>
            <a:ext cx="9775384" cy="6492875"/>
          </a:xfrm>
        </p:spPr>
      </p:pic>
    </p:spTree>
    <p:extLst>
      <p:ext uri="{BB962C8B-B14F-4D97-AF65-F5344CB8AC3E}">
        <p14:creationId xmlns:p14="http://schemas.microsoft.com/office/powerpoint/2010/main" val="3972477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14028-F56C-579B-1517-BA1237769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13A5AB-CF5F-E0A8-E486-084877613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3" y="18813"/>
            <a:ext cx="5139159" cy="6839187"/>
          </a:xfrm>
        </p:spPr>
      </p:pic>
    </p:spTree>
    <p:extLst>
      <p:ext uri="{BB962C8B-B14F-4D97-AF65-F5344CB8AC3E}">
        <p14:creationId xmlns:p14="http://schemas.microsoft.com/office/powerpoint/2010/main" val="3668739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0CAE8B-A072-A194-47B1-577C0C870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80B3C4-F9FA-2E27-829F-F186A6BEAB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134" y="-393539"/>
            <a:ext cx="6587015" cy="8233770"/>
          </a:xfrm>
        </p:spPr>
      </p:pic>
    </p:spTree>
    <p:extLst>
      <p:ext uri="{BB962C8B-B14F-4D97-AF65-F5344CB8AC3E}">
        <p14:creationId xmlns:p14="http://schemas.microsoft.com/office/powerpoint/2010/main" val="304091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D2E87-7AFB-CB1B-A379-459CE3765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3C7086-141E-2BFA-ECA6-99737452BA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573" y="-416689"/>
            <a:ext cx="6337002" cy="7921254"/>
          </a:xfrm>
        </p:spPr>
      </p:pic>
    </p:spTree>
    <p:extLst>
      <p:ext uri="{BB962C8B-B14F-4D97-AF65-F5344CB8AC3E}">
        <p14:creationId xmlns:p14="http://schemas.microsoft.com/office/powerpoint/2010/main" val="1658268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A3B51-6C5E-3442-D8D4-65CFAB096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2555E8-020D-22D0-72DC-85932E170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607" y="-219919"/>
            <a:ext cx="6070785" cy="7588482"/>
          </a:xfrm>
        </p:spPr>
      </p:pic>
    </p:spTree>
    <p:extLst>
      <p:ext uri="{BB962C8B-B14F-4D97-AF65-F5344CB8AC3E}">
        <p14:creationId xmlns:p14="http://schemas.microsoft.com/office/powerpoint/2010/main" val="1837989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20EC0-7E2B-D338-3F02-AB577DCF6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28EF4E-CDF7-D53F-D555-5A7B4A4ED8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881" y="0"/>
            <a:ext cx="6352185" cy="7940233"/>
          </a:xfrm>
        </p:spPr>
      </p:pic>
    </p:spTree>
    <p:extLst>
      <p:ext uri="{BB962C8B-B14F-4D97-AF65-F5344CB8AC3E}">
        <p14:creationId xmlns:p14="http://schemas.microsoft.com/office/powerpoint/2010/main" val="3838334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1188DA-2339-E6BC-2568-8114ACC14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2A69BA-0F71-1F2F-5BA2-07CD4ADE01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466" y="-313440"/>
            <a:ext cx="7315200" cy="9363458"/>
          </a:xfrm>
        </p:spPr>
      </p:pic>
    </p:spTree>
    <p:extLst>
      <p:ext uri="{BB962C8B-B14F-4D97-AF65-F5344CB8AC3E}">
        <p14:creationId xmlns:p14="http://schemas.microsoft.com/office/powerpoint/2010/main" val="521133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93655E-7F3A-AB8D-06B4-62A2C840F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DE2574-6E10-8537-3A6F-314B37B14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212" y="-300942"/>
            <a:ext cx="6999074" cy="8748844"/>
          </a:xfrm>
        </p:spPr>
      </p:pic>
    </p:spTree>
    <p:extLst>
      <p:ext uri="{BB962C8B-B14F-4D97-AF65-F5344CB8AC3E}">
        <p14:creationId xmlns:p14="http://schemas.microsoft.com/office/powerpoint/2010/main" val="1495098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BF600-5DDD-9EB8-B04D-A42B7D704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A463F6-8A4D-775A-B77A-442C7D422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004" y="-2674419"/>
            <a:ext cx="8181992" cy="9532419"/>
          </a:xfrm>
        </p:spPr>
      </p:pic>
    </p:spTree>
    <p:extLst>
      <p:ext uri="{BB962C8B-B14F-4D97-AF65-F5344CB8AC3E}">
        <p14:creationId xmlns:p14="http://schemas.microsoft.com/office/powerpoint/2010/main" val="4104546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7E187-7E3B-3CB5-1AAF-9075200B9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8C47FC-4600-E80A-7626-E5538880F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916" y="-891250"/>
            <a:ext cx="7269922" cy="9087403"/>
          </a:xfrm>
        </p:spPr>
      </p:pic>
    </p:spTree>
    <p:extLst>
      <p:ext uri="{BB962C8B-B14F-4D97-AF65-F5344CB8AC3E}">
        <p14:creationId xmlns:p14="http://schemas.microsoft.com/office/powerpoint/2010/main" val="87131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5852D-2680-4385-F7E6-89FF2DADE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9B74BB-8EC3-B331-4697-108723EA58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730" y="-509286"/>
            <a:ext cx="6142650" cy="7663346"/>
          </a:xfrm>
        </p:spPr>
      </p:pic>
    </p:spTree>
    <p:extLst>
      <p:ext uri="{BB962C8B-B14F-4D97-AF65-F5344CB8AC3E}">
        <p14:creationId xmlns:p14="http://schemas.microsoft.com/office/powerpoint/2010/main" val="3097857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254488-615D-CD0A-4FF5-D6D852B47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CA7236-EC1A-08BF-7476-A6AAA3D48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4" y="-300942"/>
            <a:ext cx="6157730" cy="7697164"/>
          </a:xfrm>
        </p:spPr>
      </p:pic>
    </p:spTree>
    <p:extLst>
      <p:ext uri="{BB962C8B-B14F-4D97-AF65-F5344CB8AC3E}">
        <p14:creationId xmlns:p14="http://schemas.microsoft.com/office/powerpoint/2010/main" val="3096502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978698-5A65-40DA-9370-0D0CCCD55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6F5B5-B3A6-730E-C501-FA4E6363EE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213" y="-768440"/>
            <a:ext cx="6886936" cy="8608671"/>
          </a:xfrm>
        </p:spPr>
      </p:pic>
    </p:spTree>
    <p:extLst>
      <p:ext uri="{BB962C8B-B14F-4D97-AF65-F5344CB8AC3E}">
        <p14:creationId xmlns:p14="http://schemas.microsoft.com/office/powerpoint/2010/main" val="2639873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2600CD-93D3-E6FC-BF7F-5996AD64E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F58F5-770E-8FCE-549B-6EA123E95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301" y="0"/>
            <a:ext cx="9297035" cy="11621295"/>
          </a:xfrm>
        </p:spPr>
      </p:pic>
    </p:spTree>
    <p:extLst>
      <p:ext uri="{BB962C8B-B14F-4D97-AF65-F5344CB8AC3E}">
        <p14:creationId xmlns:p14="http://schemas.microsoft.com/office/powerpoint/2010/main" val="4029023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7F9A6B-0E0A-8967-E8B5-698276FEB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472731-A427-BDDE-D5A8-367ACF7902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980" y="-1446835"/>
            <a:ext cx="9084833" cy="11356042"/>
          </a:xfrm>
        </p:spPr>
      </p:pic>
    </p:spTree>
    <p:extLst>
      <p:ext uri="{BB962C8B-B14F-4D97-AF65-F5344CB8AC3E}">
        <p14:creationId xmlns:p14="http://schemas.microsoft.com/office/powerpoint/2010/main" val="4259582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E35BA-7E43-5B7B-7795-BE53E8DE8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41C6A-47F8-59D2-1A39-7231A2E679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117" y="-474563"/>
            <a:ext cx="8223676" cy="10279596"/>
          </a:xfrm>
        </p:spPr>
      </p:pic>
    </p:spTree>
    <p:extLst>
      <p:ext uri="{BB962C8B-B14F-4D97-AF65-F5344CB8AC3E}">
        <p14:creationId xmlns:p14="http://schemas.microsoft.com/office/powerpoint/2010/main" val="2954860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B3705-2739-850D-8F23-DD8537CD6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BD7F2-034F-3BA6-D9FF-7789C97EA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686" y="112853"/>
            <a:ext cx="8843058" cy="6632294"/>
          </a:xfrm>
        </p:spPr>
      </p:pic>
    </p:spTree>
    <p:extLst>
      <p:ext uri="{BB962C8B-B14F-4D97-AF65-F5344CB8AC3E}">
        <p14:creationId xmlns:p14="http://schemas.microsoft.com/office/powerpoint/2010/main" val="4180329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E9FCE4-CECD-69CE-9C37-C83BEF92B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70FCEB-0125-E035-35EC-FC44ABD19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62" y="-868103"/>
            <a:ext cx="5963893" cy="7948079"/>
          </a:xfrm>
        </p:spPr>
      </p:pic>
    </p:spTree>
    <p:extLst>
      <p:ext uri="{BB962C8B-B14F-4D97-AF65-F5344CB8AC3E}">
        <p14:creationId xmlns:p14="http://schemas.microsoft.com/office/powerpoint/2010/main" val="891940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45BAA-4C24-4CEC-AEB5-CF1AF3874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5314C1-C821-BC73-987F-FA27BE36D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97" y="-254642"/>
            <a:ext cx="7871805" cy="9839758"/>
          </a:xfrm>
        </p:spPr>
      </p:pic>
    </p:spTree>
    <p:extLst>
      <p:ext uri="{BB962C8B-B14F-4D97-AF65-F5344CB8AC3E}">
        <p14:creationId xmlns:p14="http://schemas.microsoft.com/office/powerpoint/2010/main" val="2148159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4AE02-E5FE-0BD8-C0CA-AD2D1DA09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3B3284-ABB4-8A9D-8515-E0871ED35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52" y="365125"/>
            <a:ext cx="11083896" cy="6176963"/>
          </a:xfrm>
        </p:spPr>
      </p:pic>
    </p:spTree>
    <p:extLst>
      <p:ext uri="{BB962C8B-B14F-4D97-AF65-F5344CB8AC3E}">
        <p14:creationId xmlns:p14="http://schemas.microsoft.com/office/powerpoint/2010/main" val="2332427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D0E97-606D-D122-D1F6-924FB47CE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27B40B-8A15-29ED-45A3-60B2987B90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803" y="0"/>
            <a:ext cx="8846393" cy="11057994"/>
          </a:xfrm>
        </p:spPr>
      </p:pic>
    </p:spTree>
    <p:extLst>
      <p:ext uri="{BB962C8B-B14F-4D97-AF65-F5344CB8AC3E}">
        <p14:creationId xmlns:p14="http://schemas.microsoft.com/office/powerpoint/2010/main" val="1942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E26DE-7F82-DD40-B31B-A430AA226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514F86-33B5-6440-3ECC-9796D4D63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904" y="-787078"/>
            <a:ext cx="7370191" cy="9822251"/>
          </a:xfrm>
        </p:spPr>
      </p:pic>
    </p:spTree>
    <p:extLst>
      <p:ext uri="{BB962C8B-B14F-4D97-AF65-F5344CB8AC3E}">
        <p14:creationId xmlns:p14="http://schemas.microsoft.com/office/powerpoint/2010/main" val="1753496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5C8B9-C1D3-2033-A04A-FDEB909B6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2899A5-61A8-7856-2AEC-1C2C863FDF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344" y="268047"/>
            <a:ext cx="8969312" cy="6589953"/>
          </a:xfrm>
        </p:spPr>
      </p:pic>
    </p:spTree>
    <p:extLst>
      <p:ext uri="{BB962C8B-B14F-4D97-AF65-F5344CB8AC3E}">
        <p14:creationId xmlns:p14="http://schemas.microsoft.com/office/powerpoint/2010/main" val="861326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F6062-19ED-BFFC-C9C6-50ED48F9C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70780-2125-C171-0CEF-FC3485605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922" y="-2744578"/>
            <a:ext cx="8629891" cy="10787365"/>
          </a:xfrm>
        </p:spPr>
      </p:pic>
    </p:spTree>
    <p:extLst>
      <p:ext uri="{BB962C8B-B14F-4D97-AF65-F5344CB8AC3E}">
        <p14:creationId xmlns:p14="http://schemas.microsoft.com/office/powerpoint/2010/main" val="1531576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F4240-A36E-7E54-39A6-63932EE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91A230-426A-8984-41F8-6368BD993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501" y="-2083444"/>
            <a:ext cx="9167150" cy="1200711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C296BE7-A512-F837-87AA-BE8A523420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6971" y="5965544"/>
            <a:ext cx="922237" cy="74832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C2B1413-1276-7DF7-3154-1E7244F66E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6" y="5965544"/>
            <a:ext cx="1460767" cy="82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207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LA CORSE AUTREMENT N°25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N°25</dc:title>
  <dc:creator>Perroquet34740</dc:creator>
  <cp:lastModifiedBy>jean-louis BEYAERT</cp:lastModifiedBy>
  <cp:revision>4</cp:revision>
  <dcterms:created xsi:type="dcterms:W3CDTF">2022-11-06T16:21:48Z</dcterms:created>
  <dcterms:modified xsi:type="dcterms:W3CDTF">2022-12-29T19:55:17Z</dcterms:modified>
</cp:coreProperties>
</file>