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7" autoAdjust="0"/>
    <p:restoredTop sz="94660"/>
  </p:normalViewPr>
  <p:slideViewPr>
    <p:cSldViewPr snapToGrid="0">
      <p:cViewPr varScale="1">
        <p:scale>
          <a:sx n="66" d="100"/>
          <a:sy n="66" d="100"/>
        </p:scale>
        <p:origin x="91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690AA-3C82-4691-BA96-8E94DCB9D44D}" type="datetimeFigureOut">
              <a:rPr lang="fr-FR" smtClean="0"/>
              <a:t>29/12/2022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618DC-8AE4-46C3-8488-709AC01DDC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2427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/>
    </mc:Choice>
    <mc:Fallback xmlns="">
      <p:transition spd="slow" advTm="5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690AA-3C82-4691-BA96-8E94DCB9D44D}" type="datetimeFigureOut">
              <a:rPr lang="fr-FR" smtClean="0"/>
              <a:t>29/12/2022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618DC-8AE4-46C3-8488-709AC01DDC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8845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/>
    </mc:Choice>
    <mc:Fallback xmlns="">
      <p:transition spd="slow" advTm="5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690AA-3C82-4691-BA96-8E94DCB9D44D}" type="datetimeFigureOut">
              <a:rPr lang="fr-FR" smtClean="0"/>
              <a:t>29/12/2022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618DC-8AE4-46C3-8488-709AC01DDC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6951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/>
    </mc:Choice>
    <mc:Fallback xmlns="">
      <p:transition spd="slow" advTm="5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690AA-3C82-4691-BA96-8E94DCB9D44D}" type="datetimeFigureOut">
              <a:rPr lang="fr-FR" smtClean="0"/>
              <a:t>29/12/2022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618DC-8AE4-46C3-8488-709AC01DDC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9903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/>
    </mc:Choice>
    <mc:Fallback xmlns="">
      <p:transition spd="slow" advTm="5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690AA-3C82-4691-BA96-8E94DCB9D44D}" type="datetimeFigureOut">
              <a:rPr lang="fr-FR" smtClean="0"/>
              <a:t>29/12/2022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618DC-8AE4-46C3-8488-709AC01DDC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8856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/>
    </mc:Choice>
    <mc:Fallback xmlns="">
      <p:transition spd="slow" advTm="5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690AA-3C82-4691-BA96-8E94DCB9D44D}" type="datetimeFigureOut">
              <a:rPr lang="fr-FR" smtClean="0"/>
              <a:t>29/12/2022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618DC-8AE4-46C3-8488-709AC01DDC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2473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/>
    </mc:Choice>
    <mc:Fallback xmlns="">
      <p:transition spd="slow" advTm="5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690AA-3C82-4691-BA96-8E94DCB9D44D}" type="datetimeFigureOut">
              <a:rPr lang="fr-FR" smtClean="0"/>
              <a:t>29/12/2022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618DC-8AE4-46C3-8488-709AC01DDC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7658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/>
    </mc:Choice>
    <mc:Fallback xmlns="">
      <p:transition spd="slow" advTm="5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690AA-3C82-4691-BA96-8E94DCB9D44D}" type="datetimeFigureOut">
              <a:rPr lang="fr-FR" smtClean="0"/>
              <a:t>29/12/2022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618DC-8AE4-46C3-8488-709AC01DDC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9884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/>
    </mc:Choice>
    <mc:Fallback xmlns="">
      <p:transition spd="slow" advTm="5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690AA-3C82-4691-BA96-8E94DCB9D44D}" type="datetimeFigureOut">
              <a:rPr lang="fr-FR" smtClean="0"/>
              <a:t>29/12/2022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618DC-8AE4-46C3-8488-709AC01DDC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1309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/>
    </mc:Choice>
    <mc:Fallback xmlns="">
      <p:transition spd="slow" advTm="5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690AA-3C82-4691-BA96-8E94DCB9D44D}" type="datetimeFigureOut">
              <a:rPr lang="fr-FR" smtClean="0"/>
              <a:t>29/12/2022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618DC-8AE4-46C3-8488-709AC01DDC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6896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/>
    </mc:Choice>
    <mc:Fallback xmlns="">
      <p:transition spd="slow" advTm="5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690AA-3C82-4691-BA96-8E94DCB9D44D}" type="datetimeFigureOut">
              <a:rPr lang="fr-FR" smtClean="0"/>
              <a:t>29/12/2022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618DC-8AE4-46C3-8488-709AC01DDC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1322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/>
    </mc:Choice>
    <mc:Fallback xmlns="">
      <p:transition spd="slow" advTm="5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3690AA-3C82-4691-BA96-8E94DCB9D44D}" type="datetimeFigureOut">
              <a:rPr lang="fr-FR" smtClean="0"/>
              <a:t>29/12/2022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F618DC-8AE4-46C3-8488-709AC01DDC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96535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4000" advTm="5000"/>
    </mc:Choice>
    <mc:Fallback xmlns="">
      <p:transition spd="slow" advTm="5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B039F8-EA31-B117-D2DC-F40A0DB53F2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7630B0E-0541-6567-5774-BB6E23F2004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1CAF753-D2A7-160D-AE33-F75EBAD5E41C}"/>
              </a:ext>
            </a:extLst>
          </p:cNvPr>
          <p:cNvSpPr/>
          <p:nvPr/>
        </p:nvSpPr>
        <p:spPr>
          <a:xfrm>
            <a:off x="1524000" y="218364"/>
            <a:ext cx="838028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LA CORSE AUTREMENT N°24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7609BD2F-853E-3E6C-FB2F-2289C9F003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4546" y="1047750"/>
            <a:ext cx="5810250" cy="581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62641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  <p:sndAc>
          <p:stSnd loop="1">
            <p:snd r:embed="rId2" name="Corse 4.wav"/>
          </p:stSnd>
        </p:sndAc>
      </p:transition>
    </mc:Choice>
    <mc:Fallback xmlns="">
      <p:transition spd="slow" advTm="5000">
        <p:fade/>
        <p:sndAc>
          <p:stSnd loop="1">
            <p:snd r:embed="rId4" name="Corse 4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5A6BDF-56E7-A68F-F0BD-F2DB72125D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68CBA63-BFCC-72B4-90BB-E15D1026E1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-514350"/>
            <a:ext cx="10515600" cy="7886700"/>
          </a:xfrm>
        </p:spPr>
      </p:pic>
    </p:spTree>
    <p:extLst>
      <p:ext uri="{BB962C8B-B14F-4D97-AF65-F5344CB8AC3E}">
        <p14:creationId xmlns:p14="http://schemas.microsoft.com/office/powerpoint/2010/main" val="1636035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/>
    </mc:Choice>
    <mc:Fallback xmlns="">
      <p:transition spd="slow" advTm="5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F48A74F-BE49-50B1-0C29-55DD85DB42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7B3CE98-ED62-1201-8E4B-0582D00A44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3779" y="0"/>
            <a:ext cx="8584442" cy="8584442"/>
          </a:xfrm>
        </p:spPr>
      </p:pic>
    </p:spTree>
    <p:extLst>
      <p:ext uri="{BB962C8B-B14F-4D97-AF65-F5344CB8AC3E}">
        <p14:creationId xmlns:p14="http://schemas.microsoft.com/office/powerpoint/2010/main" val="3289723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/>
    </mc:Choice>
    <mc:Fallback xmlns="">
      <p:transition spd="slow" advTm="5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F7B395E-9A76-0492-3ACD-C7B4EEAD2E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D647A83-A120-69F5-510C-52019B4C76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165" y="183848"/>
            <a:ext cx="11538318" cy="6490304"/>
          </a:xfrm>
        </p:spPr>
      </p:pic>
    </p:spTree>
    <p:extLst>
      <p:ext uri="{BB962C8B-B14F-4D97-AF65-F5344CB8AC3E}">
        <p14:creationId xmlns:p14="http://schemas.microsoft.com/office/powerpoint/2010/main" val="1776992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/>
    </mc:Choice>
    <mc:Fallback xmlns="">
      <p:transition spd="slow" advTm="5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D22DB9-445D-5A4F-3515-0C3D719D0F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69E21D0-CDEA-F67D-9715-7709446F3C4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9995" y="-1530018"/>
            <a:ext cx="6980774" cy="9309241"/>
          </a:xfrm>
        </p:spPr>
      </p:pic>
    </p:spTree>
    <p:extLst>
      <p:ext uri="{BB962C8B-B14F-4D97-AF65-F5344CB8AC3E}">
        <p14:creationId xmlns:p14="http://schemas.microsoft.com/office/powerpoint/2010/main" val="3716977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/>
    </mc:Choice>
    <mc:Fallback xmlns="">
      <p:transition spd="slow" advTm="5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71623A-0A80-6EF1-5828-C6182E81A6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D9D5FC6-7702-0437-373B-2E49D51A97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0"/>
            <a:ext cx="10187241" cy="7626283"/>
          </a:xfrm>
        </p:spPr>
      </p:pic>
    </p:spTree>
    <p:extLst>
      <p:ext uri="{BB962C8B-B14F-4D97-AF65-F5344CB8AC3E}">
        <p14:creationId xmlns:p14="http://schemas.microsoft.com/office/powerpoint/2010/main" val="2464935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/>
    </mc:Choice>
    <mc:Fallback xmlns="">
      <p:transition spd="slow" advTm="5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ED4E86-BD01-3127-CA01-2F2F176472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9163B10-4141-5DC1-8CDE-5A1F9BAC44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7809" y="-764274"/>
            <a:ext cx="8090393" cy="10112992"/>
          </a:xfrm>
        </p:spPr>
      </p:pic>
    </p:spTree>
    <p:extLst>
      <p:ext uri="{BB962C8B-B14F-4D97-AF65-F5344CB8AC3E}">
        <p14:creationId xmlns:p14="http://schemas.microsoft.com/office/powerpoint/2010/main" val="3241393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/>
    </mc:Choice>
    <mc:Fallback xmlns="">
      <p:transition spd="slow" advTm="5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5FE2F4-197E-2223-C7DA-A0BC24BFE5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796CF8C-2762-D83C-D8D6-A480B6EE5D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0463" y="0"/>
            <a:ext cx="9124666" cy="6843500"/>
          </a:xfrm>
        </p:spPr>
      </p:pic>
    </p:spTree>
    <p:extLst>
      <p:ext uri="{BB962C8B-B14F-4D97-AF65-F5344CB8AC3E}">
        <p14:creationId xmlns:p14="http://schemas.microsoft.com/office/powerpoint/2010/main" val="2713635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/>
    </mc:Choice>
    <mc:Fallback xmlns="">
      <p:transition spd="slow" advTm="5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623A2E-7EB5-C2EA-A408-E572BBACE9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CDA33B0-BBE8-BB2E-572A-EA54D558EE9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736" y="-614149"/>
            <a:ext cx="12004264" cy="9003198"/>
          </a:xfrm>
        </p:spPr>
      </p:pic>
    </p:spTree>
    <p:extLst>
      <p:ext uri="{BB962C8B-B14F-4D97-AF65-F5344CB8AC3E}">
        <p14:creationId xmlns:p14="http://schemas.microsoft.com/office/powerpoint/2010/main" val="1815467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/>
    </mc:Choice>
    <mc:Fallback xmlns="">
      <p:transition spd="slow" advTm="5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567131-2BC7-DE5D-51E7-16BFA6A387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B4E0548-6596-B3B9-1640-A7F8F9837F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2895" y="-477672"/>
            <a:ext cx="9105713" cy="9157647"/>
          </a:xfrm>
        </p:spPr>
      </p:pic>
    </p:spTree>
    <p:extLst>
      <p:ext uri="{BB962C8B-B14F-4D97-AF65-F5344CB8AC3E}">
        <p14:creationId xmlns:p14="http://schemas.microsoft.com/office/powerpoint/2010/main" val="10306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/>
    </mc:Choice>
    <mc:Fallback xmlns="">
      <p:transition spd="slow" advTm="5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0FDAD8-7415-5AA3-FC5C-A6EB199080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4D0DF75-9959-4E42-A719-6918691AEF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9136" y="-296023"/>
            <a:ext cx="5368068" cy="7154023"/>
          </a:xfrm>
        </p:spPr>
      </p:pic>
    </p:spTree>
    <p:extLst>
      <p:ext uri="{BB962C8B-B14F-4D97-AF65-F5344CB8AC3E}">
        <p14:creationId xmlns:p14="http://schemas.microsoft.com/office/powerpoint/2010/main" val="4017204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/>
    </mc:Choice>
    <mc:Fallback xmlns="">
      <p:transition spd="slow" advTm="5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D5950D-DEB0-5D74-C480-19747FB1C1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6AB829A-3AB1-7B6A-FC6A-EEE468239A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1635" y="-2224586"/>
            <a:ext cx="8105130" cy="10131413"/>
          </a:xfrm>
        </p:spPr>
      </p:pic>
    </p:spTree>
    <p:extLst>
      <p:ext uri="{BB962C8B-B14F-4D97-AF65-F5344CB8AC3E}">
        <p14:creationId xmlns:p14="http://schemas.microsoft.com/office/powerpoint/2010/main" val="1316877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/>
    </mc:Choice>
    <mc:Fallback xmlns="">
      <p:transition spd="slow" advTm="5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3B6CA5-EF3E-7257-D57A-982EB81B2B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4FC828A-9D11-D74A-D00B-55D00B09E0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0173" y="-368490"/>
            <a:ext cx="6627352" cy="8284191"/>
          </a:xfrm>
        </p:spPr>
      </p:pic>
    </p:spTree>
    <p:extLst>
      <p:ext uri="{BB962C8B-B14F-4D97-AF65-F5344CB8AC3E}">
        <p14:creationId xmlns:p14="http://schemas.microsoft.com/office/powerpoint/2010/main" val="2848394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/>
    </mc:Choice>
    <mc:Fallback xmlns="">
      <p:transition spd="slow" advTm="5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83D66F-61C2-7729-485E-DA95A184A2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CBEE88A-65D7-BF17-5544-1E9EF6C24A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866" y="0"/>
            <a:ext cx="10607947" cy="7151426"/>
          </a:xfrm>
        </p:spPr>
      </p:pic>
    </p:spTree>
    <p:extLst>
      <p:ext uri="{BB962C8B-B14F-4D97-AF65-F5344CB8AC3E}">
        <p14:creationId xmlns:p14="http://schemas.microsoft.com/office/powerpoint/2010/main" val="3619918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/>
    </mc:Choice>
    <mc:Fallback xmlns="">
      <p:transition spd="slow" advTm="5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4BA238-1F1F-00AA-D605-8AE5B4C809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B4C18B5-9D1A-E5FC-51EF-161DB7C3C8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0854" y="-696036"/>
            <a:ext cx="7970291" cy="9962865"/>
          </a:xfrm>
        </p:spPr>
      </p:pic>
    </p:spTree>
    <p:extLst>
      <p:ext uri="{BB962C8B-B14F-4D97-AF65-F5344CB8AC3E}">
        <p14:creationId xmlns:p14="http://schemas.microsoft.com/office/powerpoint/2010/main" val="3212158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/>
    </mc:Choice>
    <mc:Fallback xmlns="">
      <p:transition spd="slow" advTm="5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826CAF-38D7-D950-2D1D-372B104153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5F3FC97-0FF0-DD12-8181-84196F0FBF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246" y="-272956"/>
            <a:ext cx="10225507" cy="7669130"/>
          </a:xfrm>
        </p:spPr>
      </p:pic>
    </p:spTree>
    <p:extLst>
      <p:ext uri="{BB962C8B-B14F-4D97-AF65-F5344CB8AC3E}">
        <p14:creationId xmlns:p14="http://schemas.microsoft.com/office/powerpoint/2010/main" val="3784436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/>
    </mc:Choice>
    <mc:Fallback xmlns="">
      <p:transition spd="slow" advTm="5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9E1782-B266-7A1A-B7F6-4AC67DE41C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8164658-93B5-AE72-045F-5BA0CC1784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0018" y="-672153"/>
            <a:ext cx="8895230" cy="8202305"/>
          </a:xfrm>
        </p:spPr>
      </p:pic>
    </p:spTree>
    <p:extLst>
      <p:ext uri="{BB962C8B-B14F-4D97-AF65-F5344CB8AC3E}">
        <p14:creationId xmlns:p14="http://schemas.microsoft.com/office/powerpoint/2010/main" val="2882692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/>
    </mc:Choice>
    <mc:Fallback xmlns="">
      <p:transition spd="slow" advTm="5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3D9E33F-BD43-FB71-F3C0-0FCCAC8EA7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598E394-43E0-6BFF-4897-89743D5B43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6641" y="-805218"/>
            <a:ext cx="7700254" cy="10276765"/>
          </a:xfrm>
        </p:spPr>
      </p:pic>
    </p:spTree>
    <p:extLst>
      <p:ext uri="{BB962C8B-B14F-4D97-AF65-F5344CB8AC3E}">
        <p14:creationId xmlns:p14="http://schemas.microsoft.com/office/powerpoint/2010/main" val="1574888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/>
    </mc:Choice>
    <mc:Fallback xmlns="">
      <p:transition spd="slow" advTm="5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32CD56E-D1C2-C804-4B85-D293AF726B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412CE9D-09E6-3801-3F4F-7A8F1C1EE6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1057" y="-1665026"/>
            <a:ext cx="8789158" cy="10986448"/>
          </a:xfrm>
        </p:spPr>
      </p:pic>
    </p:spTree>
    <p:extLst>
      <p:ext uri="{BB962C8B-B14F-4D97-AF65-F5344CB8AC3E}">
        <p14:creationId xmlns:p14="http://schemas.microsoft.com/office/powerpoint/2010/main" val="1303488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/>
    </mc:Choice>
    <mc:Fallback xmlns="">
      <p:transition spd="slow" advTm="5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F2EFA74-5146-2B1C-59A3-563CD804C5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BB944FC-AA0A-5B94-73DF-CCF044680F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1772" y="-477672"/>
            <a:ext cx="7948455" cy="9935571"/>
          </a:xfrm>
        </p:spPr>
      </p:pic>
    </p:spTree>
    <p:extLst>
      <p:ext uri="{BB962C8B-B14F-4D97-AF65-F5344CB8AC3E}">
        <p14:creationId xmlns:p14="http://schemas.microsoft.com/office/powerpoint/2010/main" val="3737969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/>
    </mc:Choice>
    <mc:Fallback xmlns="">
      <p:transition spd="slow" advTm="5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527E1A-B40B-4053-B65D-39399E31AF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DEA9F4F-C743-B5DB-A4D3-3B90C12D59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3721" y="0"/>
            <a:ext cx="5665909" cy="7124131"/>
          </a:xfrm>
        </p:spPr>
      </p:pic>
    </p:spTree>
    <p:extLst>
      <p:ext uri="{BB962C8B-B14F-4D97-AF65-F5344CB8AC3E}">
        <p14:creationId xmlns:p14="http://schemas.microsoft.com/office/powerpoint/2010/main" val="3543778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/>
    </mc:Choice>
    <mc:Fallback xmlns="">
      <p:transition spd="slow" advTm="5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252CA4-46F7-EBE8-8C9D-07D741DB9B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B603EDC-631C-8B62-0EE1-21BF47E66E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7155" y="-559559"/>
            <a:ext cx="7946622" cy="9894627"/>
          </a:xfrm>
        </p:spPr>
      </p:pic>
    </p:spTree>
    <p:extLst>
      <p:ext uri="{BB962C8B-B14F-4D97-AF65-F5344CB8AC3E}">
        <p14:creationId xmlns:p14="http://schemas.microsoft.com/office/powerpoint/2010/main" val="3517714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/>
    </mc:Choice>
    <mc:Fallback xmlns="">
      <p:transition spd="slow" advTm="5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EFF582E-6868-5CB4-214F-FC4285D42A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F9C5F93-DF19-B0E7-EBF8-4D2A0A2593D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971" y="0"/>
            <a:ext cx="10964057" cy="7332211"/>
          </a:xfrm>
        </p:spPr>
      </p:pic>
    </p:spTree>
    <p:extLst>
      <p:ext uri="{BB962C8B-B14F-4D97-AF65-F5344CB8AC3E}">
        <p14:creationId xmlns:p14="http://schemas.microsoft.com/office/powerpoint/2010/main" val="3435019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/>
    </mc:Choice>
    <mc:Fallback xmlns="">
      <p:transition spd="slow" advTm="5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4F2736-62ED-4E89-8A30-2D5F7F1C96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27037DE-8FF1-A2C6-4EEA-FA4CC57764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0316" y="-1719618"/>
            <a:ext cx="7291368" cy="9717205"/>
          </a:xfrm>
        </p:spPr>
      </p:pic>
    </p:spTree>
    <p:extLst>
      <p:ext uri="{BB962C8B-B14F-4D97-AF65-F5344CB8AC3E}">
        <p14:creationId xmlns:p14="http://schemas.microsoft.com/office/powerpoint/2010/main" val="2904705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/>
    </mc:Choice>
    <mc:Fallback xmlns="">
      <p:transition spd="slow" advTm="5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2E2DBA-7E48-F977-FBBE-62B18F8592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D5112AC-F7E3-7D37-E5D7-1DADCA2DA2C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0249" y="-300251"/>
            <a:ext cx="6292597" cy="7656394"/>
          </a:xfrm>
        </p:spPr>
      </p:pic>
    </p:spTree>
    <p:extLst>
      <p:ext uri="{BB962C8B-B14F-4D97-AF65-F5344CB8AC3E}">
        <p14:creationId xmlns:p14="http://schemas.microsoft.com/office/powerpoint/2010/main" val="3160682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/>
    </mc:Choice>
    <mc:Fallback xmlns="">
      <p:transition spd="slow" advTm="500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F09316-0355-F1D0-2082-2D76B2DEB8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28D426E-D251-8910-6219-7CEDA87372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0891" y="-904165"/>
            <a:ext cx="6933062" cy="8666329"/>
          </a:xfrm>
        </p:spPr>
      </p:pic>
    </p:spTree>
    <p:extLst>
      <p:ext uri="{BB962C8B-B14F-4D97-AF65-F5344CB8AC3E}">
        <p14:creationId xmlns:p14="http://schemas.microsoft.com/office/powerpoint/2010/main" val="1992059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/>
    </mc:Choice>
    <mc:Fallback xmlns="">
      <p:transition spd="slow" advTm="50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74E3D4-10B7-6E56-5FEE-013266EB20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FF96B1E-E464-52D1-184E-49E6307EA8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5403" y="-1425084"/>
            <a:ext cx="7656394" cy="9496303"/>
          </a:xfrm>
        </p:spPr>
      </p:pic>
    </p:spTree>
    <p:extLst>
      <p:ext uri="{BB962C8B-B14F-4D97-AF65-F5344CB8AC3E}">
        <p14:creationId xmlns:p14="http://schemas.microsoft.com/office/powerpoint/2010/main" val="3229787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/>
    </mc:Choice>
    <mc:Fallback xmlns="">
      <p:transition spd="slow" advTm="500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F40A47-31C3-2F7F-D952-0A5F6523BC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BACB447-410B-D90E-1881-ADB0D7A10B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4666" y="-832513"/>
            <a:ext cx="7291369" cy="9717206"/>
          </a:xfrm>
        </p:spPr>
      </p:pic>
    </p:spTree>
    <p:extLst>
      <p:ext uri="{BB962C8B-B14F-4D97-AF65-F5344CB8AC3E}">
        <p14:creationId xmlns:p14="http://schemas.microsoft.com/office/powerpoint/2010/main" val="4205595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/>
    </mc:Choice>
    <mc:Fallback xmlns="">
      <p:transition spd="slow" advTm="500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98425C-A1BC-7366-BA01-FB9122307B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0641457-E776-7BC4-F840-9E7EE7E5439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4161" y="-1187355"/>
            <a:ext cx="7850191" cy="9812740"/>
          </a:xfrm>
        </p:spPr>
      </p:pic>
    </p:spTree>
    <p:extLst>
      <p:ext uri="{BB962C8B-B14F-4D97-AF65-F5344CB8AC3E}">
        <p14:creationId xmlns:p14="http://schemas.microsoft.com/office/powerpoint/2010/main" val="3984772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/>
    </mc:Choice>
    <mc:Fallback xmlns="">
      <p:transition spd="slow" advTm="5000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21435B-440D-A46B-9D78-3003B25ADA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7F01B5F-F8B9-9474-F156-B1465043F8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6722" y="-360304"/>
            <a:ext cx="6500703" cy="8125880"/>
          </a:xfr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74DDD3DA-0874-9BEC-6747-30AF8B5AB6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3620" y="5747699"/>
            <a:ext cx="1184654" cy="961262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F4535CB0-3CF5-1D39-DAEC-011280453F8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347" y="5662551"/>
            <a:ext cx="1848260" cy="1046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747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/>
    </mc:Choice>
    <mc:Fallback xmlns="">
      <p:transition spd="slow" advTm="5000"/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34</TotalTime>
  <Words>6</Words>
  <Application>Microsoft Office PowerPoint</Application>
  <PresentationFormat>Grand écran</PresentationFormat>
  <Paragraphs>1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Corse Autrement N°24 - Perroquet34740</dc:title>
  <dc:creator>Perroquet34740</dc:creator>
  <cp:lastModifiedBy>jean-louis BEYAERT</cp:lastModifiedBy>
  <cp:revision>6</cp:revision>
  <dcterms:created xsi:type="dcterms:W3CDTF">2022-10-27T17:55:02Z</dcterms:created>
  <dcterms:modified xsi:type="dcterms:W3CDTF">2022-12-29T19:42:45Z</dcterms:modified>
</cp:coreProperties>
</file>