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69" d="100"/>
          <a:sy n="69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8421-19F4-4F73-8ABD-08772B946CDA}" type="datetimeFigureOut">
              <a:rPr lang="fr-FR" smtClean="0"/>
              <a:t>19/09/2022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F1F7A-B358-44E9-A915-6999854DBD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846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8421-19F4-4F73-8ABD-08772B946CDA}" type="datetimeFigureOut">
              <a:rPr lang="fr-FR" smtClean="0"/>
              <a:t>19/09/2022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F1F7A-B358-44E9-A915-6999854DBD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533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8421-19F4-4F73-8ABD-08772B946CDA}" type="datetimeFigureOut">
              <a:rPr lang="fr-FR" smtClean="0"/>
              <a:t>19/09/2022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F1F7A-B358-44E9-A915-6999854DBD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1337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8421-19F4-4F73-8ABD-08772B946CDA}" type="datetimeFigureOut">
              <a:rPr lang="fr-FR" smtClean="0"/>
              <a:t>19/09/2022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F1F7A-B358-44E9-A915-6999854DBD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575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8421-19F4-4F73-8ABD-08772B946CDA}" type="datetimeFigureOut">
              <a:rPr lang="fr-FR" smtClean="0"/>
              <a:t>19/09/2022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F1F7A-B358-44E9-A915-6999854DBD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900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8421-19F4-4F73-8ABD-08772B946CDA}" type="datetimeFigureOut">
              <a:rPr lang="fr-FR" smtClean="0"/>
              <a:t>19/09/2022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F1F7A-B358-44E9-A915-6999854DBD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253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8421-19F4-4F73-8ABD-08772B946CDA}" type="datetimeFigureOut">
              <a:rPr lang="fr-FR" smtClean="0"/>
              <a:t>19/09/2022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F1F7A-B358-44E9-A915-6999854DBD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8693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8421-19F4-4F73-8ABD-08772B946CDA}" type="datetimeFigureOut">
              <a:rPr lang="fr-FR" smtClean="0"/>
              <a:t>19/09/2022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F1F7A-B358-44E9-A915-6999854DBD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1377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8421-19F4-4F73-8ABD-08772B946CDA}" type="datetimeFigureOut">
              <a:rPr lang="fr-FR" smtClean="0"/>
              <a:t>19/09/2022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F1F7A-B358-44E9-A915-6999854DBD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050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8421-19F4-4F73-8ABD-08772B946CDA}" type="datetimeFigureOut">
              <a:rPr lang="fr-FR" smtClean="0"/>
              <a:t>19/09/2022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F1F7A-B358-44E9-A915-6999854DBD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6422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8421-19F4-4F73-8ABD-08772B946CDA}" type="datetimeFigureOut">
              <a:rPr lang="fr-FR" smtClean="0"/>
              <a:t>19/09/2022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F1F7A-B358-44E9-A915-6999854DBD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5730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A8421-19F4-4F73-8ABD-08772B946CDA}" type="datetimeFigureOut">
              <a:rPr lang="fr-FR" smtClean="0"/>
              <a:t>19/09/2022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F1F7A-B358-44E9-A915-6999854DBD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70843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449D57-2AB4-9C0B-38A3-6276808E4C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9600AA2-4F5E-DB39-67B9-30DD4B6918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80E388-DF02-2CAA-E8D1-D562466BF52C}"/>
              </a:ext>
            </a:extLst>
          </p:cNvPr>
          <p:cNvSpPr/>
          <p:nvPr/>
        </p:nvSpPr>
        <p:spPr>
          <a:xfrm>
            <a:off x="886690" y="221673"/>
            <a:ext cx="99614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3"/>
                </a:solidFill>
                <a:effectLst/>
              </a:rPr>
              <a:t>LA CORSE AUTREMENT N° 22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403E91F-019F-974A-3DEF-1F38D6410E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034" y="1191274"/>
            <a:ext cx="4013931" cy="566672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3388943-FE46-4583-A7B0-02502F163B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947" y="5979534"/>
            <a:ext cx="3095625" cy="52387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B0A6CC1-35B5-6165-035D-C72C67632D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79" y="1350963"/>
            <a:ext cx="2006600" cy="215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170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  <p:sndAc>
          <p:stSnd loop="1">
            <p:snd r:embed="rId2" name="Corse 6.wav"/>
          </p:stSnd>
        </p:sndAc>
      </p:transition>
    </mc:Choice>
    <mc:Fallback>
      <p:transition spd="slow" advTm="5000">
        <p:fade/>
        <p:sndAc>
          <p:stSnd loop="1">
            <p:snd r:embed="rId2" name="Corse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4138DD-A490-78F3-4733-A429EA4EF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9F9BCA-5D39-DF66-8972-31C222B861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220" y="-2474711"/>
            <a:ext cx="6442362" cy="9934841"/>
          </a:xfrm>
        </p:spPr>
      </p:pic>
    </p:spTree>
    <p:extLst>
      <p:ext uri="{BB962C8B-B14F-4D97-AF65-F5344CB8AC3E}">
        <p14:creationId xmlns:p14="http://schemas.microsoft.com/office/powerpoint/2010/main" val="3899720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382659-6B95-0F05-D03C-7E28D333D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2FD7BD-2280-0190-955E-15D0F66801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468" y="-180109"/>
            <a:ext cx="7471064" cy="9961419"/>
          </a:xfrm>
        </p:spPr>
      </p:pic>
    </p:spTree>
    <p:extLst>
      <p:ext uri="{BB962C8B-B14F-4D97-AF65-F5344CB8AC3E}">
        <p14:creationId xmlns:p14="http://schemas.microsoft.com/office/powerpoint/2010/main" val="1815426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E07C6C-3792-1EBF-E06F-7AE6CC2AE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023252-6DB5-2B99-FF8F-BAF6EFD0FB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4" y="-1316182"/>
            <a:ext cx="6592761" cy="8790349"/>
          </a:xfrm>
        </p:spPr>
      </p:pic>
    </p:spTree>
    <p:extLst>
      <p:ext uri="{BB962C8B-B14F-4D97-AF65-F5344CB8AC3E}">
        <p14:creationId xmlns:p14="http://schemas.microsoft.com/office/powerpoint/2010/main" val="950062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B94498-1C25-8E09-E036-E156CA889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DEB511-6D0B-AB0A-9FEC-DD46A32A5E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236" y="-649648"/>
            <a:ext cx="8355528" cy="8157296"/>
          </a:xfrm>
        </p:spPr>
      </p:pic>
    </p:spTree>
    <p:extLst>
      <p:ext uri="{BB962C8B-B14F-4D97-AF65-F5344CB8AC3E}">
        <p14:creationId xmlns:p14="http://schemas.microsoft.com/office/powerpoint/2010/main" val="576185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AC2020-84BB-1AB0-0A0D-D61CBE7BC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3DF5A6-7E7C-EBF6-A1B1-BD3A8CD06E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150" y="-872836"/>
            <a:ext cx="6065700" cy="9100774"/>
          </a:xfrm>
        </p:spPr>
      </p:pic>
    </p:spTree>
    <p:extLst>
      <p:ext uri="{BB962C8B-B14F-4D97-AF65-F5344CB8AC3E}">
        <p14:creationId xmlns:p14="http://schemas.microsoft.com/office/powerpoint/2010/main" val="2960421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B793F8-7880-D043-1931-793A632C3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8391F5-210B-E3D8-484A-75A25AFD0A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372" y="-1066800"/>
            <a:ext cx="7413810" cy="9857700"/>
          </a:xfrm>
        </p:spPr>
      </p:pic>
    </p:spTree>
    <p:extLst>
      <p:ext uri="{BB962C8B-B14F-4D97-AF65-F5344CB8AC3E}">
        <p14:creationId xmlns:p14="http://schemas.microsoft.com/office/powerpoint/2010/main" val="1361414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61D54E-CEF5-F0F0-48C3-AC0B337EE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8BC21BC-368E-8A66-9E5C-D059044117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296" y="-1233452"/>
            <a:ext cx="7459922" cy="9324903"/>
          </a:xfrm>
        </p:spPr>
      </p:pic>
    </p:spTree>
    <p:extLst>
      <p:ext uri="{BB962C8B-B14F-4D97-AF65-F5344CB8AC3E}">
        <p14:creationId xmlns:p14="http://schemas.microsoft.com/office/powerpoint/2010/main" val="3050473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C2E385-5493-9AEF-3FA2-87AE9BAEA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73D2F0-6CEA-FA99-5F53-5D33F2806C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161" y="-193964"/>
            <a:ext cx="5207530" cy="7811294"/>
          </a:xfrm>
        </p:spPr>
      </p:pic>
    </p:spTree>
    <p:extLst>
      <p:ext uri="{BB962C8B-B14F-4D97-AF65-F5344CB8AC3E}">
        <p14:creationId xmlns:p14="http://schemas.microsoft.com/office/powerpoint/2010/main" val="2122354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C754F7-722D-7710-C385-6956EDB9F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B6A8DC-C4FF-F3BF-16AC-34C1D59F7B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327" y="-2250570"/>
            <a:ext cx="8450637" cy="10563297"/>
          </a:xfrm>
        </p:spPr>
      </p:pic>
    </p:spTree>
    <p:extLst>
      <p:ext uri="{BB962C8B-B14F-4D97-AF65-F5344CB8AC3E}">
        <p14:creationId xmlns:p14="http://schemas.microsoft.com/office/powerpoint/2010/main" val="3204941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E829C8-CCE9-3C4F-FFD8-2FCCAA2DA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9EB0BC-E291-CE2B-0468-5A7A921AD8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893" y="-568037"/>
            <a:ext cx="7216214" cy="9621621"/>
          </a:xfrm>
        </p:spPr>
      </p:pic>
    </p:spTree>
    <p:extLst>
      <p:ext uri="{BB962C8B-B14F-4D97-AF65-F5344CB8AC3E}">
        <p14:creationId xmlns:p14="http://schemas.microsoft.com/office/powerpoint/2010/main" val="3546298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27C915-11C7-D99F-B7B7-BE0F75BD8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B83C26-34B0-1645-7C6B-B341ED1554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05" y="0"/>
            <a:ext cx="11282189" cy="7519624"/>
          </a:xfrm>
        </p:spPr>
      </p:pic>
    </p:spTree>
    <p:extLst>
      <p:ext uri="{BB962C8B-B14F-4D97-AF65-F5344CB8AC3E}">
        <p14:creationId xmlns:p14="http://schemas.microsoft.com/office/powerpoint/2010/main" val="3787420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D53C92-8E04-046B-982A-C79905B60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DB486B-72D4-2BF2-F43F-4C25B1F754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972" y="-1122219"/>
            <a:ext cx="6234544" cy="8312727"/>
          </a:xfrm>
        </p:spPr>
      </p:pic>
    </p:spTree>
    <p:extLst>
      <p:ext uri="{BB962C8B-B14F-4D97-AF65-F5344CB8AC3E}">
        <p14:creationId xmlns:p14="http://schemas.microsoft.com/office/powerpoint/2010/main" val="495675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1102C4-24D0-542F-1E13-D49A7FDA8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281400-59F8-C00C-6948-CD2F7409E8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59" y="0"/>
            <a:ext cx="10928681" cy="7284009"/>
          </a:xfrm>
        </p:spPr>
      </p:pic>
    </p:spTree>
    <p:extLst>
      <p:ext uri="{BB962C8B-B14F-4D97-AF65-F5344CB8AC3E}">
        <p14:creationId xmlns:p14="http://schemas.microsoft.com/office/powerpoint/2010/main" val="2433599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70B766-C99D-4657-8873-10EA8E408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BD59E7-7381-CDD0-A7BF-781780B74B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491" y="-3334686"/>
            <a:ext cx="7523017" cy="11284526"/>
          </a:xfrm>
        </p:spPr>
      </p:pic>
    </p:spTree>
    <p:extLst>
      <p:ext uri="{BB962C8B-B14F-4D97-AF65-F5344CB8AC3E}">
        <p14:creationId xmlns:p14="http://schemas.microsoft.com/office/powerpoint/2010/main" val="1997491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BD667D-D245-297B-FB51-874FCFA0A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35300C-3166-6D79-C077-BE973C3D7D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582" y="0"/>
            <a:ext cx="6968836" cy="9291783"/>
          </a:xfrm>
        </p:spPr>
      </p:pic>
    </p:spTree>
    <p:extLst>
      <p:ext uri="{BB962C8B-B14F-4D97-AF65-F5344CB8AC3E}">
        <p14:creationId xmlns:p14="http://schemas.microsoft.com/office/powerpoint/2010/main" val="1633262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7B6373-4BB5-3936-7331-624955635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FE2751-5D30-F501-DC6A-6FDD5ED3B1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66" y="0"/>
            <a:ext cx="11114267" cy="7409511"/>
          </a:xfrm>
        </p:spPr>
      </p:pic>
    </p:spTree>
    <p:extLst>
      <p:ext uri="{BB962C8B-B14F-4D97-AF65-F5344CB8AC3E}">
        <p14:creationId xmlns:p14="http://schemas.microsoft.com/office/powerpoint/2010/main" val="3005450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F8E0DE-9CFE-5DD0-D8DF-B3223978C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FA156E-335D-5332-BB86-8FDD0DD4F6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291" y="-374864"/>
            <a:ext cx="7384471" cy="9065337"/>
          </a:xfrm>
        </p:spPr>
      </p:pic>
    </p:spTree>
    <p:extLst>
      <p:ext uri="{BB962C8B-B14F-4D97-AF65-F5344CB8AC3E}">
        <p14:creationId xmlns:p14="http://schemas.microsoft.com/office/powerpoint/2010/main" val="3921500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1F52CA-F3A2-4FEB-5DEB-661840B5C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4D3809-E612-5E3E-1223-F1918C9835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328" y="-1502424"/>
            <a:ext cx="7606146" cy="9507683"/>
          </a:xfrm>
        </p:spPr>
      </p:pic>
    </p:spTree>
    <p:extLst>
      <p:ext uri="{BB962C8B-B14F-4D97-AF65-F5344CB8AC3E}">
        <p14:creationId xmlns:p14="http://schemas.microsoft.com/office/powerpoint/2010/main" val="1802923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D87F0E-CFBF-5118-FAD0-66861A294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DF764A-8513-F5EB-F34D-1EA9E4278E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952" y="-531692"/>
            <a:ext cx="5332284" cy="9481727"/>
          </a:xfrm>
        </p:spPr>
      </p:pic>
    </p:spTree>
    <p:extLst>
      <p:ext uri="{BB962C8B-B14F-4D97-AF65-F5344CB8AC3E}">
        <p14:creationId xmlns:p14="http://schemas.microsoft.com/office/powerpoint/2010/main" val="1734197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781326-C741-3B25-990A-6A4E40B0E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15AF44-45F7-F1B9-E924-AB160E7605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53" y="0"/>
            <a:ext cx="11222094" cy="7485049"/>
          </a:xfrm>
        </p:spPr>
      </p:pic>
    </p:spTree>
    <p:extLst>
      <p:ext uri="{BB962C8B-B14F-4D97-AF65-F5344CB8AC3E}">
        <p14:creationId xmlns:p14="http://schemas.microsoft.com/office/powerpoint/2010/main" val="1992398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DB5110-B2F4-C382-3A7D-25806A88F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6640F6-98FC-6DCC-CFDF-3C05A2A5A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892" y="-220422"/>
            <a:ext cx="7273636" cy="8900817"/>
          </a:xfrm>
        </p:spPr>
      </p:pic>
    </p:spTree>
    <p:extLst>
      <p:ext uri="{BB962C8B-B14F-4D97-AF65-F5344CB8AC3E}">
        <p14:creationId xmlns:p14="http://schemas.microsoft.com/office/powerpoint/2010/main" val="4067112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195D53-F219-9742-CBE6-86B5B2AB9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AD55F7-6B84-B411-DA42-2AC87E9B6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855" y="-95251"/>
            <a:ext cx="5638800" cy="7048501"/>
          </a:xfrm>
        </p:spPr>
      </p:pic>
    </p:spTree>
    <p:extLst>
      <p:ext uri="{BB962C8B-B14F-4D97-AF65-F5344CB8AC3E}">
        <p14:creationId xmlns:p14="http://schemas.microsoft.com/office/powerpoint/2010/main" val="1640502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4EED0B-FFD1-2192-91F8-BED86EA76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27B979-8166-ABC0-732E-6FEB783D6C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127" y="-657298"/>
            <a:ext cx="7356764" cy="9195956"/>
          </a:xfrm>
        </p:spPr>
      </p:pic>
    </p:spTree>
    <p:extLst>
      <p:ext uri="{BB962C8B-B14F-4D97-AF65-F5344CB8AC3E}">
        <p14:creationId xmlns:p14="http://schemas.microsoft.com/office/powerpoint/2010/main" val="193341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6ECC09-C4F0-700D-4AA6-9B60C2EEC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F39B71-DCFD-A303-6DC4-B0AB327127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945" y="-1228822"/>
            <a:ext cx="8091055" cy="10782946"/>
          </a:xfrm>
        </p:spPr>
      </p:pic>
    </p:spTree>
    <p:extLst>
      <p:ext uri="{BB962C8B-B14F-4D97-AF65-F5344CB8AC3E}">
        <p14:creationId xmlns:p14="http://schemas.microsoft.com/office/powerpoint/2010/main" val="2588093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78FE39-7056-03CD-44CA-F35A6405D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1E1EDF-0763-8B1D-A3E2-2217CEF81E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822" y="-1115291"/>
            <a:ext cx="7061438" cy="9088582"/>
          </a:xfrm>
        </p:spPr>
      </p:pic>
    </p:spTree>
    <p:extLst>
      <p:ext uri="{BB962C8B-B14F-4D97-AF65-F5344CB8AC3E}">
        <p14:creationId xmlns:p14="http://schemas.microsoft.com/office/powerpoint/2010/main" val="2081960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A9130E-488C-FD14-1D88-BFCEB32FD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D0A84F-E2EC-F420-38D1-4A359DF33C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054" y="-272835"/>
            <a:ext cx="8832273" cy="11040343"/>
          </a:xfrm>
        </p:spPr>
      </p:pic>
    </p:spTree>
    <p:extLst>
      <p:ext uri="{BB962C8B-B14F-4D97-AF65-F5344CB8AC3E}">
        <p14:creationId xmlns:p14="http://schemas.microsoft.com/office/powerpoint/2010/main" val="3192774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637487-AB78-485F-5B26-D3B1BFAE3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A02B63-B41C-2D28-267C-9F77F39393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-597478"/>
            <a:ext cx="9940636" cy="7455478"/>
          </a:xfrm>
        </p:spPr>
      </p:pic>
    </p:spTree>
    <p:extLst>
      <p:ext uri="{BB962C8B-B14F-4D97-AF65-F5344CB8AC3E}">
        <p14:creationId xmlns:p14="http://schemas.microsoft.com/office/powerpoint/2010/main" val="4207315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7316CC-61D0-9AAC-BCB2-50D7DC17A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9D5724-F84D-6822-9C6C-30F49825EB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10723418" cy="8042563"/>
          </a:xfrm>
        </p:spPr>
      </p:pic>
    </p:spTree>
    <p:extLst>
      <p:ext uri="{BB962C8B-B14F-4D97-AF65-F5344CB8AC3E}">
        <p14:creationId xmlns:p14="http://schemas.microsoft.com/office/powerpoint/2010/main" val="3461926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F38F0E-0D7C-349B-D4A8-E488D2291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2DE573-3B50-8FE4-ED2B-DA25022663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724" y="-277091"/>
            <a:ext cx="6632551" cy="88392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A2C195C-ECC4-8DA5-9EDC-EE5EBC1A44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987" y="5604452"/>
            <a:ext cx="1094887" cy="88842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D162A51-2368-F222-58C0-F37E56A321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32" y="5531607"/>
            <a:ext cx="1826538" cy="1034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088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5000">
        <p15:prstTrans prst="curtains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6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N°22 - Perroquet34740</dc:title>
  <dc:creator>Perroquet34740</dc:creator>
  <cp:lastModifiedBy>jean-louis BEYAERT</cp:lastModifiedBy>
  <cp:revision>4</cp:revision>
  <dcterms:created xsi:type="dcterms:W3CDTF">2022-09-19T17:34:50Z</dcterms:created>
  <dcterms:modified xsi:type="dcterms:W3CDTF">2022-09-19T18:11:34Z</dcterms:modified>
</cp:coreProperties>
</file>