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7" autoAdjust="0"/>
    <p:restoredTop sz="94660"/>
  </p:normalViewPr>
  <p:slideViewPr>
    <p:cSldViewPr snapToGrid="0">
      <p:cViewPr varScale="1">
        <p:scale>
          <a:sx n="92" d="100"/>
          <a:sy n="92" d="100"/>
        </p:scale>
        <p:origin x="90" y="24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2BB862-6D90-4DFC-88CE-543882858AA7}" type="datetimeFigureOut">
              <a:rPr lang="fr-FR" smtClean="0"/>
              <a:t>02/09/2022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8D8AA6-87B3-4595-A25A-F012F050656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8242916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5000">
        <p15:prstTrans prst="curtains"/>
      </p:transition>
    </mc:Choice>
    <mc:Fallback>
      <p:transition spd="slow" advTm="5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2BB862-6D90-4DFC-88CE-543882858AA7}" type="datetimeFigureOut">
              <a:rPr lang="fr-FR" smtClean="0"/>
              <a:t>02/09/2022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8D8AA6-87B3-4595-A25A-F012F050656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9797544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5000">
        <p15:prstTrans prst="curtains"/>
      </p:transition>
    </mc:Choice>
    <mc:Fallback>
      <p:transition spd="slow" advTm="5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2BB862-6D90-4DFC-88CE-543882858AA7}" type="datetimeFigureOut">
              <a:rPr lang="fr-FR" smtClean="0"/>
              <a:t>02/09/2022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8D8AA6-87B3-4595-A25A-F012F050656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994459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5000">
        <p15:prstTrans prst="curtains"/>
      </p:transition>
    </mc:Choice>
    <mc:Fallback>
      <p:transition spd="slow" advTm="5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2BB862-6D90-4DFC-88CE-543882858AA7}" type="datetimeFigureOut">
              <a:rPr lang="fr-FR" smtClean="0"/>
              <a:t>02/09/2022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8D8AA6-87B3-4595-A25A-F012F050656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536403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5000">
        <p15:prstTrans prst="curtains"/>
      </p:transition>
    </mc:Choice>
    <mc:Fallback>
      <p:transition spd="slow" advTm="5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2BB862-6D90-4DFC-88CE-543882858AA7}" type="datetimeFigureOut">
              <a:rPr lang="fr-FR" smtClean="0"/>
              <a:t>02/09/2022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8D8AA6-87B3-4595-A25A-F012F050656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6900622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5000">
        <p15:prstTrans prst="curtains"/>
      </p:transition>
    </mc:Choice>
    <mc:Fallback>
      <p:transition spd="slow" advTm="5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2BB862-6D90-4DFC-88CE-543882858AA7}" type="datetimeFigureOut">
              <a:rPr lang="fr-FR" smtClean="0"/>
              <a:t>02/09/2022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8D8AA6-87B3-4595-A25A-F012F050656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5834183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5000">
        <p15:prstTrans prst="curtains"/>
      </p:transition>
    </mc:Choice>
    <mc:Fallback>
      <p:transition spd="slow" advTm="5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2BB862-6D90-4DFC-88CE-543882858AA7}" type="datetimeFigureOut">
              <a:rPr lang="fr-FR" smtClean="0"/>
              <a:t>02/09/2022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8D8AA6-87B3-4595-A25A-F012F050656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1033378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5000">
        <p15:prstTrans prst="curtains"/>
      </p:transition>
    </mc:Choice>
    <mc:Fallback>
      <p:transition spd="slow" advTm="5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2BB862-6D90-4DFC-88CE-543882858AA7}" type="datetimeFigureOut">
              <a:rPr lang="fr-FR" smtClean="0"/>
              <a:t>02/09/2022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8D8AA6-87B3-4595-A25A-F012F050656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7718482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5000">
        <p15:prstTrans prst="curtains"/>
      </p:transition>
    </mc:Choice>
    <mc:Fallback>
      <p:transition spd="slow" advTm="5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2BB862-6D90-4DFC-88CE-543882858AA7}" type="datetimeFigureOut">
              <a:rPr lang="fr-FR" smtClean="0"/>
              <a:t>02/09/2022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8D8AA6-87B3-4595-A25A-F012F050656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9962774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5000">
        <p15:prstTrans prst="curtains"/>
      </p:transition>
    </mc:Choice>
    <mc:Fallback>
      <p:transition spd="slow" advTm="5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2BB862-6D90-4DFC-88CE-543882858AA7}" type="datetimeFigureOut">
              <a:rPr lang="fr-FR" smtClean="0"/>
              <a:t>02/09/2022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8D8AA6-87B3-4595-A25A-F012F050656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1161575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5000">
        <p15:prstTrans prst="curtains"/>
      </p:transition>
    </mc:Choice>
    <mc:Fallback>
      <p:transition spd="slow" advTm="5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2BB862-6D90-4DFC-88CE-543882858AA7}" type="datetimeFigureOut">
              <a:rPr lang="fr-FR" smtClean="0"/>
              <a:t>02/09/2022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8D8AA6-87B3-4595-A25A-F012F050656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4180200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5000">
        <p15:prstTrans prst="curtains"/>
      </p:transition>
    </mc:Choice>
    <mc:Fallback>
      <p:transition spd="slow" advTm="5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2BB862-6D90-4DFC-88CE-543882858AA7}" type="datetimeFigureOut">
              <a:rPr lang="fr-FR" smtClean="0"/>
              <a:t>02/09/2022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8D8AA6-87B3-4595-A25A-F012F050656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6654460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5000">
        <p15:prstTrans prst="curtains"/>
      </p:transition>
    </mc:Choice>
    <mc:Fallback>
      <p:transition spd="slow" advTm="5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gif"/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9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E59E34F-9B6D-4F75-8261-CA6F05328CF4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C9A16A40-B5AF-9291-70A1-92A176706C95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3ED4EFF2-424E-3AE0-EDAD-5FCC1A927CBB}"/>
              </a:ext>
            </a:extLst>
          </p:cNvPr>
          <p:cNvSpPr/>
          <p:nvPr/>
        </p:nvSpPr>
        <p:spPr>
          <a:xfrm>
            <a:off x="1524000" y="280416"/>
            <a:ext cx="8731347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cap="none" spc="0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LA CORSE AUTREMENT N°20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8ABC09E3-00D4-1998-EA26-FA4699BBAC7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47513" y="1347216"/>
            <a:ext cx="4084320" cy="5105400"/>
          </a:xfrm>
          <a:prstGeom prst="rect">
            <a:avLst/>
          </a:prstGeom>
        </p:spPr>
      </p:pic>
      <p:pic>
        <p:nvPicPr>
          <p:cNvPr id="10" name="Image 9">
            <a:extLst>
              <a:ext uri="{FF2B5EF4-FFF2-40B4-BE49-F238E27FC236}">
                <a16:creationId xmlns:a16="http://schemas.microsoft.com/office/drawing/2014/main" id="{0C4363A3-A822-E3E2-16E3-4F35647DDDD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36505" y="1301219"/>
            <a:ext cx="1428750" cy="1419225"/>
          </a:xfrm>
          <a:prstGeom prst="rect">
            <a:avLst/>
          </a:prstGeom>
        </p:spPr>
      </p:pic>
      <p:pic>
        <p:nvPicPr>
          <p:cNvPr id="12" name="Image 11">
            <a:extLst>
              <a:ext uri="{FF2B5EF4-FFF2-40B4-BE49-F238E27FC236}">
                <a16:creationId xmlns:a16="http://schemas.microsoft.com/office/drawing/2014/main" id="{088CAF6B-8EB6-13B7-2DD0-5410F75EB18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2089" y="1203746"/>
            <a:ext cx="1428750" cy="1419225"/>
          </a:xfrm>
          <a:prstGeom prst="rect">
            <a:avLst/>
          </a:prstGeom>
        </p:spPr>
      </p:pic>
      <p:pic>
        <p:nvPicPr>
          <p:cNvPr id="14" name="Image 13">
            <a:extLst>
              <a:ext uri="{FF2B5EF4-FFF2-40B4-BE49-F238E27FC236}">
                <a16:creationId xmlns:a16="http://schemas.microsoft.com/office/drawing/2014/main" id="{CA9673BB-ADC3-7275-2FCA-57CE962D13E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9251" y="6072759"/>
            <a:ext cx="2543175" cy="504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501296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5000">
        <p15:prstTrans prst="curtains"/>
        <p:sndAc>
          <p:stSnd loop="1">
            <p:snd r:embed="rId2" name="Corse 4.wav"/>
          </p:stSnd>
        </p:sndAc>
      </p:transition>
    </mc:Choice>
    <mc:Fallback>
      <p:transition spd="slow" advTm="5000">
        <p:fade/>
        <p:sndAc>
          <p:stSnd loop="1">
            <p:snd r:embed="rId2" name="Corse 4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D7CCBB9-8C96-9BA2-D222-A1EE5F4188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E3C37D1-9B2D-5286-C2EC-3A750C060ED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42966" y="89224"/>
            <a:ext cx="8906068" cy="6679551"/>
          </a:xfrm>
        </p:spPr>
      </p:pic>
    </p:spTree>
    <p:extLst>
      <p:ext uri="{BB962C8B-B14F-4D97-AF65-F5344CB8AC3E}">
        <p14:creationId xmlns:p14="http://schemas.microsoft.com/office/powerpoint/2010/main" val="38594546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5000">
        <p15:prstTrans prst="curtains"/>
      </p:transition>
    </mc:Choice>
    <mc:Fallback>
      <p:transition spd="slow" advTm="5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163FDA6-A304-0653-AB04-CCA562CE83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0E94E6F-4AA4-79BE-5E58-A169EEEB436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57132" y="171450"/>
            <a:ext cx="8686800" cy="6515100"/>
          </a:xfrm>
        </p:spPr>
      </p:pic>
    </p:spTree>
    <p:extLst>
      <p:ext uri="{BB962C8B-B14F-4D97-AF65-F5344CB8AC3E}">
        <p14:creationId xmlns:p14="http://schemas.microsoft.com/office/powerpoint/2010/main" val="154632480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5000">
        <p15:prstTrans prst="curtains"/>
      </p:transition>
    </mc:Choice>
    <mc:Fallback>
      <p:transition spd="slow" advTm="5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1448208-4F1E-E629-1938-755F163F36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02850EB-B94D-1DDE-41CB-613F3EEF801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4004" y="137282"/>
            <a:ext cx="8777913" cy="6583435"/>
          </a:xfrm>
        </p:spPr>
      </p:pic>
    </p:spTree>
    <p:extLst>
      <p:ext uri="{BB962C8B-B14F-4D97-AF65-F5344CB8AC3E}">
        <p14:creationId xmlns:p14="http://schemas.microsoft.com/office/powerpoint/2010/main" val="201013184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5000">
        <p15:prstTrans prst="curtains"/>
      </p:transition>
    </mc:Choice>
    <mc:Fallback>
      <p:transition spd="slow" advTm="5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8DEC3B8-3705-06E0-DB04-C6F3305B4B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4D0BFD7-CC5D-9938-4769-126A2547759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0390" y="103908"/>
            <a:ext cx="9973538" cy="7481455"/>
          </a:xfrm>
        </p:spPr>
      </p:pic>
    </p:spTree>
    <p:extLst>
      <p:ext uri="{BB962C8B-B14F-4D97-AF65-F5344CB8AC3E}">
        <p14:creationId xmlns:p14="http://schemas.microsoft.com/office/powerpoint/2010/main" val="27115987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5000">
        <p15:prstTrans prst="curtains"/>
      </p:transition>
    </mc:Choice>
    <mc:Fallback>
      <p:transition spd="slow" advTm="5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ACCFFBA-DF9F-5763-7739-BA2A72B229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AFB9A5D-88D1-BA17-523A-4FACFB9C7E5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9814" y="145472"/>
            <a:ext cx="10803986" cy="7200900"/>
          </a:xfrm>
        </p:spPr>
      </p:pic>
    </p:spTree>
    <p:extLst>
      <p:ext uri="{BB962C8B-B14F-4D97-AF65-F5344CB8AC3E}">
        <p14:creationId xmlns:p14="http://schemas.microsoft.com/office/powerpoint/2010/main" val="31975724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5000">
        <p15:prstTrans prst="curtains"/>
      </p:transition>
    </mc:Choice>
    <mc:Fallback>
      <p:transition spd="slow" advTm="5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2AA2D50-2879-29DB-30AB-A6A435DC4A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78906C3-5FBD-AD55-822F-955F0BCF4DD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2755" y="93518"/>
            <a:ext cx="11038123" cy="7356764"/>
          </a:xfrm>
        </p:spPr>
      </p:pic>
    </p:spTree>
    <p:extLst>
      <p:ext uri="{BB962C8B-B14F-4D97-AF65-F5344CB8AC3E}">
        <p14:creationId xmlns:p14="http://schemas.microsoft.com/office/powerpoint/2010/main" val="141688527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5000">
        <p15:prstTrans prst="curtains"/>
      </p:transition>
    </mc:Choice>
    <mc:Fallback>
      <p:transition spd="slow" advTm="5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2187525-E734-6459-659F-127E5291C6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42AF859-03DB-FA59-F68B-5DCECEBB0E8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5362" y="218209"/>
            <a:ext cx="11281275" cy="7523018"/>
          </a:xfrm>
        </p:spPr>
      </p:pic>
    </p:spTree>
    <p:extLst>
      <p:ext uri="{BB962C8B-B14F-4D97-AF65-F5344CB8AC3E}">
        <p14:creationId xmlns:p14="http://schemas.microsoft.com/office/powerpoint/2010/main" val="198319461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5000">
        <p15:prstTrans prst="curtains"/>
      </p:transition>
    </mc:Choice>
    <mc:Fallback>
      <p:transition spd="slow" advTm="5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13231F3-D39C-357F-D515-0A78E58EB6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35FFB22-029A-103C-93B0-00E03685178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5865" y="365125"/>
            <a:ext cx="10920270" cy="7284028"/>
          </a:xfrm>
        </p:spPr>
      </p:pic>
    </p:spTree>
    <p:extLst>
      <p:ext uri="{BB962C8B-B14F-4D97-AF65-F5344CB8AC3E}">
        <p14:creationId xmlns:p14="http://schemas.microsoft.com/office/powerpoint/2010/main" val="368206638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5000">
        <p15:prstTrans prst="curtains"/>
      </p:transition>
    </mc:Choice>
    <mc:Fallback>
      <p:transition spd="slow" advTm="5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AFFA068-AB66-9436-EA55-0AB8785208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3302870-E944-F703-850F-AC6C2D40EE7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3398" y="103911"/>
            <a:ext cx="10920402" cy="7284027"/>
          </a:xfrm>
        </p:spPr>
      </p:pic>
    </p:spTree>
    <p:extLst>
      <p:ext uri="{BB962C8B-B14F-4D97-AF65-F5344CB8AC3E}">
        <p14:creationId xmlns:p14="http://schemas.microsoft.com/office/powerpoint/2010/main" val="193521798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5000">
        <p15:prstTrans prst="curtains"/>
      </p:transition>
    </mc:Choice>
    <mc:Fallback>
      <p:transition spd="slow" advTm="5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8064878-7071-9E23-50E2-EDDEB56C16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6F770E9-CF53-0B3C-681E-3CF52F61A93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1147" y="249382"/>
            <a:ext cx="10752653" cy="7170205"/>
          </a:xfrm>
        </p:spPr>
      </p:pic>
    </p:spTree>
    <p:extLst>
      <p:ext uri="{BB962C8B-B14F-4D97-AF65-F5344CB8AC3E}">
        <p14:creationId xmlns:p14="http://schemas.microsoft.com/office/powerpoint/2010/main" val="78742555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5000">
        <p15:prstTrans prst="curtains"/>
      </p:transition>
    </mc:Choice>
    <mc:Fallback>
      <p:transition spd="slow" advTm="5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2535452-F910-B48E-1C3C-B832C9DD3B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272A032-7605-29EF-5202-DAD32C42581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0713" y="0"/>
            <a:ext cx="9961419" cy="7471064"/>
          </a:xfrm>
        </p:spPr>
      </p:pic>
    </p:spTree>
    <p:extLst>
      <p:ext uri="{BB962C8B-B14F-4D97-AF65-F5344CB8AC3E}">
        <p14:creationId xmlns:p14="http://schemas.microsoft.com/office/powerpoint/2010/main" val="295514535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5000">
        <p15:prstTrans prst="curtains"/>
      </p:transition>
    </mc:Choice>
    <mc:Fallback>
      <p:transition spd="slow" advTm="5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BB4452C-0478-1253-3C35-5EAAE9146D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B3C67DA-CD8C-3BC3-B22E-EFE79DD6386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5324" y="-384464"/>
            <a:ext cx="7776658" cy="7776658"/>
          </a:xfrm>
        </p:spPr>
      </p:pic>
    </p:spTree>
    <p:extLst>
      <p:ext uri="{BB962C8B-B14F-4D97-AF65-F5344CB8AC3E}">
        <p14:creationId xmlns:p14="http://schemas.microsoft.com/office/powerpoint/2010/main" val="24080939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5000">
        <p15:prstTrans prst="curtains"/>
      </p:transition>
    </mc:Choice>
    <mc:Fallback>
      <p:transition spd="slow" advTm="5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B92B4F6-9115-3405-AC9F-7D507B72C9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F9C7DB9-25F5-9F76-1121-A2D4725B95A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9738" y="365125"/>
            <a:ext cx="10832524" cy="7221682"/>
          </a:xfrm>
        </p:spPr>
      </p:pic>
    </p:spTree>
    <p:extLst>
      <p:ext uri="{BB962C8B-B14F-4D97-AF65-F5344CB8AC3E}">
        <p14:creationId xmlns:p14="http://schemas.microsoft.com/office/powerpoint/2010/main" val="10902527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5000">
        <p15:prstTrans prst="curtains"/>
      </p:transition>
    </mc:Choice>
    <mc:Fallback>
      <p:transition spd="slow" advTm="5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4BA5185-E763-9AC3-E97E-0308A8F128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34B4F06-BABE-BC16-5792-8E82E6E4AC6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8426" y="155863"/>
            <a:ext cx="11035147" cy="7356764"/>
          </a:xfrm>
        </p:spPr>
      </p:pic>
    </p:spTree>
    <p:extLst>
      <p:ext uri="{BB962C8B-B14F-4D97-AF65-F5344CB8AC3E}">
        <p14:creationId xmlns:p14="http://schemas.microsoft.com/office/powerpoint/2010/main" val="282686687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5000">
        <p15:prstTrans prst="curtains"/>
      </p:transition>
    </mc:Choice>
    <mc:Fallback>
      <p:transition spd="slow" advTm="5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530EC6F-CEF9-7B89-D4FA-016A1D0D99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3285D2D-A1E3-554A-D7CD-73FDDE71661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4845" y="-155863"/>
            <a:ext cx="9781310" cy="7335982"/>
          </a:xfrm>
        </p:spPr>
      </p:pic>
    </p:spTree>
    <p:extLst>
      <p:ext uri="{BB962C8B-B14F-4D97-AF65-F5344CB8AC3E}">
        <p14:creationId xmlns:p14="http://schemas.microsoft.com/office/powerpoint/2010/main" val="256718090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5000">
        <p15:prstTrans prst="curtains"/>
      </p:transition>
    </mc:Choice>
    <mc:Fallback>
      <p:transition spd="slow" advTm="5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71C3E74-63A5-1715-A9BA-3F0F822862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EC83D98-E6E6-AAF2-469D-8D90EB9E4DB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4196" y="-405245"/>
            <a:ext cx="10885804" cy="8161607"/>
          </a:xfrm>
        </p:spPr>
      </p:pic>
    </p:spTree>
    <p:extLst>
      <p:ext uri="{BB962C8B-B14F-4D97-AF65-F5344CB8AC3E}">
        <p14:creationId xmlns:p14="http://schemas.microsoft.com/office/powerpoint/2010/main" val="212985176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5000">
        <p15:prstTrans prst="curtains"/>
      </p:transition>
    </mc:Choice>
    <mc:Fallback>
      <p:transition spd="slow" advTm="5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C5C0638-329A-DC31-1E09-E4F7350560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8A6FBD9-88A5-72F3-6571-EB80F317645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522" y="155862"/>
            <a:ext cx="10957214" cy="7304809"/>
          </a:xfrm>
        </p:spPr>
      </p:pic>
    </p:spTree>
    <p:extLst>
      <p:ext uri="{BB962C8B-B14F-4D97-AF65-F5344CB8AC3E}">
        <p14:creationId xmlns:p14="http://schemas.microsoft.com/office/powerpoint/2010/main" val="21989114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5000">
        <p15:prstTrans prst="curtains"/>
      </p:transition>
    </mc:Choice>
    <mc:Fallback>
      <p:transition spd="slow" advTm="5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E0A328A-3892-A7D7-E9E8-18703A33B2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33E38B6-50E7-197A-8988-04C5101B8ED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0076" y="0"/>
            <a:ext cx="10897832" cy="7263245"/>
          </a:xfrm>
        </p:spPr>
      </p:pic>
    </p:spTree>
    <p:extLst>
      <p:ext uri="{BB962C8B-B14F-4D97-AF65-F5344CB8AC3E}">
        <p14:creationId xmlns:p14="http://schemas.microsoft.com/office/powerpoint/2010/main" val="57272947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5000">
        <p15:prstTrans prst="curtains"/>
      </p:transition>
    </mc:Choice>
    <mc:Fallback>
      <p:transition spd="slow" advTm="5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F895316-6316-F8BF-B9A6-C9C76177D9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7C873F8-C732-8AB2-B68F-9C359CA9338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9383" y="365125"/>
            <a:ext cx="10944417" cy="7294418"/>
          </a:xfrm>
        </p:spPr>
      </p:pic>
    </p:spTree>
    <p:extLst>
      <p:ext uri="{BB962C8B-B14F-4D97-AF65-F5344CB8AC3E}">
        <p14:creationId xmlns:p14="http://schemas.microsoft.com/office/powerpoint/2010/main" val="27895738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5000">
        <p15:prstTrans prst="curtains"/>
      </p:transition>
    </mc:Choice>
    <mc:Fallback>
      <p:transition spd="slow" advTm="5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6126B9D-14BF-E0A9-8AA0-87B0B97A3D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729A016-BF08-A8EF-EAEB-2B6ADE09CF5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901" y="166254"/>
            <a:ext cx="12073099" cy="7180119"/>
          </a:xfrm>
        </p:spPr>
      </p:pic>
    </p:spTree>
    <p:extLst>
      <p:ext uri="{BB962C8B-B14F-4D97-AF65-F5344CB8AC3E}">
        <p14:creationId xmlns:p14="http://schemas.microsoft.com/office/powerpoint/2010/main" val="392886243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5000">
        <p15:prstTrans prst="curtains"/>
      </p:transition>
    </mc:Choice>
    <mc:Fallback>
      <p:transition spd="slow" advTm="5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5FD2917-730C-37AF-C250-59E0934F00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7A116FB-50A1-68E8-7C5B-C233A861A77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1573" y="-732949"/>
            <a:ext cx="5320145" cy="7982169"/>
          </a:xfrm>
        </p:spPr>
      </p:pic>
    </p:spTree>
    <p:extLst>
      <p:ext uri="{BB962C8B-B14F-4D97-AF65-F5344CB8AC3E}">
        <p14:creationId xmlns:p14="http://schemas.microsoft.com/office/powerpoint/2010/main" val="371748278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5000">
        <p15:prstTrans prst="curtains"/>
      </p:transition>
    </mc:Choice>
    <mc:Fallback>
      <p:transition spd="slow" advTm="5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CC3EFCA-0623-4145-0DB6-C12051574A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FB8810C-C935-E1F2-DBDA-F83AC510B9E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2705" y="102357"/>
            <a:ext cx="9846589" cy="7384942"/>
          </a:xfrm>
        </p:spPr>
      </p:pic>
    </p:spTree>
    <p:extLst>
      <p:ext uri="{BB962C8B-B14F-4D97-AF65-F5344CB8AC3E}">
        <p14:creationId xmlns:p14="http://schemas.microsoft.com/office/powerpoint/2010/main" val="287154599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5000">
        <p15:prstTrans prst="curtains"/>
      </p:transition>
    </mc:Choice>
    <mc:Fallback>
      <p:transition spd="slow" advTm="5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F542993-3BE9-BFC8-3029-392D45FE3D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7804307-E216-39A8-8D28-7F2CD79B52F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9334" y="0"/>
            <a:ext cx="9793331" cy="7346273"/>
          </a:xfrm>
        </p:spPr>
      </p:pic>
    </p:spTree>
    <p:extLst>
      <p:ext uri="{BB962C8B-B14F-4D97-AF65-F5344CB8AC3E}">
        <p14:creationId xmlns:p14="http://schemas.microsoft.com/office/powerpoint/2010/main" val="156076123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5000">
        <p15:prstTrans prst="curtains"/>
      </p:transition>
    </mc:Choice>
    <mc:Fallback>
      <p:transition spd="slow" advTm="5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ABD224F-7422-21E2-CE96-41E818D9F2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03DF24C-B363-334D-633C-16CE7A61434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4765" y="-950549"/>
            <a:ext cx="6261658" cy="8348878"/>
          </a:xfrm>
        </p:spPr>
      </p:pic>
    </p:spTree>
    <p:extLst>
      <p:ext uri="{BB962C8B-B14F-4D97-AF65-F5344CB8AC3E}">
        <p14:creationId xmlns:p14="http://schemas.microsoft.com/office/powerpoint/2010/main" val="133001187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5000">
        <p15:prstTrans prst="curtains"/>
      </p:transition>
    </mc:Choice>
    <mc:Fallback>
      <p:transition spd="slow" advTm="5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E5A0F43-856F-52AE-5B43-EC271E58AC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B56311E-9B13-7EE7-6822-2167CCEF63A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4875" y="0"/>
            <a:ext cx="11022249" cy="7346373"/>
          </a:xfrm>
        </p:spPr>
      </p:pic>
    </p:spTree>
    <p:extLst>
      <p:ext uri="{BB962C8B-B14F-4D97-AF65-F5344CB8AC3E}">
        <p14:creationId xmlns:p14="http://schemas.microsoft.com/office/powerpoint/2010/main" val="176204376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5000">
        <p15:prstTrans prst="curtains"/>
      </p:transition>
    </mc:Choice>
    <mc:Fallback>
      <p:transition spd="slow" advTm="5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CCFD0D1-0C83-5734-795A-A771F1E041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8A1E274-E145-E6A9-5FE8-06405B988AD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8864" y="92957"/>
            <a:ext cx="11054271" cy="7367716"/>
          </a:xfrm>
        </p:spPr>
      </p:pic>
    </p:spTree>
    <p:extLst>
      <p:ext uri="{BB962C8B-B14F-4D97-AF65-F5344CB8AC3E}">
        <p14:creationId xmlns:p14="http://schemas.microsoft.com/office/powerpoint/2010/main" val="351759913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5000">
        <p15:prstTrans prst="curtains"/>
      </p:transition>
    </mc:Choice>
    <mc:Fallback>
      <p:transition spd="slow" advTm="5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27AEE83-1372-1616-EB8A-BBECD9C537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CDFE924-A467-1FF8-6D67-3DC2F0C631C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6018" y="0"/>
            <a:ext cx="10099964" cy="7574973"/>
          </a:xfrm>
        </p:spPr>
      </p:pic>
    </p:spTree>
    <p:extLst>
      <p:ext uri="{BB962C8B-B14F-4D97-AF65-F5344CB8AC3E}">
        <p14:creationId xmlns:p14="http://schemas.microsoft.com/office/powerpoint/2010/main" val="180511445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5000">
        <p15:prstTrans prst="curtains"/>
      </p:transition>
    </mc:Choice>
    <mc:Fallback>
      <p:transition spd="slow" advTm="5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6DD09F4-2D8B-1E54-2F9B-0069C46665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DC9446D-8092-F02C-C1FD-9A78B643F2D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402" y="0"/>
            <a:ext cx="11347797" cy="7563352"/>
          </a:xfrm>
        </p:spPr>
      </p:pic>
    </p:spTree>
    <p:extLst>
      <p:ext uri="{BB962C8B-B14F-4D97-AF65-F5344CB8AC3E}">
        <p14:creationId xmlns:p14="http://schemas.microsoft.com/office/powerpoint/2010/main" val="372014591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5000">
        <p15:prstTrans prst="curtains"/>
      </p:transition>
    </mc:Choice>
    <mc:Fallback>
      <p:transition spd="slow" advTm="5000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0B08A7E-C870-1376-64F9-602230BB79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9EAF51C-58D6-FD0F-1807-0E015151F8B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9090" y="72736"/>
            <a:ext cx="10113819" cy="7585364"/>
          </a:xfrm>
        </p:spPr>
      </p:pic>
    </p:spTree>
    <p:extLst>
      <p:ext uri="{BB962C8B-B14F-4D97-AF65-F5344CB8AC3E}">
        <p14:creationId xmlns:p14="http://schemas.microsoft.com/office/powerpoint/2010/main" val="190472058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5000">
        <p15:prstTrans prst="curtains"/>
      </p:transition>
    </mc:Choice>
    <mc:Fallback>
      <p:transition spd="slow" advTm="5000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936467F-A7C9-B83D-FBA9-967ABED93A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F4E87B0-6ADF-08C1-C0FD-EE7DE82C0F7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6913" y="-834665"/>
            <a:ext cx="10256887" cy="7692665"/>
          </a:xfrm>
        </p:spPr>
      </p:pic>
    </p:spTree>
    <p:extLst>
      <p:ext uri="{BB962C8B-B14F-4D97-AF65-F5344CB8AC3E}">
        <p14:creationId xmlns:p14="http://schemas.microsoft.com/office/powerpoint/2010/main" val="288832097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5000">
        <p15:prstTrans prst="curtains"/>
      </p:transition>
    </mc:Choice>
    <mc:Fallback>
      <p:transition spd="slow" advTm="5000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6C4A576-7BF7-4FE7-03AD-1176985903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0DC8A2C-9D3E-7E3E-2EDB-7E5EC3DD2EA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8105" y="0"/>
            <a:ext cx="11115789" cy="7408718"/>
          </a:xfrm>
        </p:spPr>
      </p:pic>
    </p:spTree>
    <p:extLst>
      <p:ext uri="{BB962C8B-B14F-4D97-AF65-F5344CB8AC3E}">
        <p14:creationId xmlns:p14="http://schemas.microsoft.com/office/powerpoint/2010/main" val="197882249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5000">
        <p15:prstTrans prst="curtains"/>
      </p:transition>
    </mc:Choice>
    <mc:Fallback>
      <p:transition spd="slow" advTm="5000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9ED558F-8A77-5E6D-6A63-BD9FDA1832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64E6285-DCDB-CF8F-9AB9-727018B0490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4474" y="-176646"/>
            <a:ext cx="11203052" cy="7466879"/>
          </a:xfrm>
        </p:spPr>
      </p:pic>
    </p:spTree>
    <p:extLst>
      <p:ext uri="{BB962C8B-B14F-4D97-AF65-F5344CB8AC3E}">
        <p14:creationId xmlns:p14="http://schemas.microsoft.com/office/powerpoint/2010/main" val="341493724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5000">
        <p15:prstTrans prst="curtains"/>
      </p:transition>
    </mc:Choice>
    <mc:Fallback>
      <p:transition spd="slow" advTm="5000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87238CE-A363-C383-1EA6-FC46192E44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3F251A5-E273-FF54-005B-78339F77EFF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3231" y="-135082"/>
            <a:ext cx="10183092" cy="7637319"/>
          </a:xfrm>
        </p:spPr>
      </p:pic>
    </p:spTree>
    <p:extLst>
      <p:ext uri="{BB962C8B-B14F-4D97-AF65-F5344CB8AC3E}">
        <p14:creationId xmlns:p14="http://schemas.microsoft.com/office/powerpoint/2010/main" val="98389693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5000">
        <p15:prstTrans prst="curtains"/>
      </p:transition>
    </mc:Choice>
    <mc:Fallback>
      <p:transition spd="slow" advTm="5000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091D2E3-5DDB-9903-9D63-1371F194AA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315ABC0-B061-F41C-9557-E8025F0B642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66753" y="-72736"/>
            <a:ext cx="5808063" cy="7107381"/>
          </a:xfr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83BB7DF8-15BD-6073-1AC6-D0D03BEFFA5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14996" y="5616376"/>
            <a:ext cx="1530170" cy="1241624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3304079D-74F1-AA68-CD5A-C385A94B1F3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1981" y="5719383"/>
            <a:ext cx="1829184" cy="10356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53659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5000">
        <p15:prstTrans prst="curtains"/>
      </p:transition>
    </mc:Choice>
    <mc:Fallback>
      <p:transition spd="slow" advTm="5000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37</TotalTime>
  <Words>6</Words>
  <Application>Microsoft Office PowerPoint</Application>
  <PresentationFormat>Grand écran</PresentationFormat>
  <Paragraphs>1</Paragraphs>
  <Slides>35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35</vt:i4>
      </vt:variant>
    </vt:vector>
  </HeadingPairs>
  <TitlesOfParts>
    <vt:vector size="39" baseType="lpstr">
      <vt:lpstr>Arial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La corse autrement N°20 - Perroquet34740</dc:title>
  <dc:creator>Perroquet34740</dc:creator>
  <cp:lastModifiedBy>jean-louis BEYAERT</cp:lastModifiedBy>
  <cp:revision>3</cp:revision>
  <dcterms:created xsi:type="dcterms:W3CDTF">2022-09-02T17:48:31Z</dcterms:created>
  <dcterms:modified xsi:type="dcterms:W3CDTF">2022-09-02T18:26:04Z</dcterms:modified>
</cp:coreProperties>
</file>