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9" autoAdjust="0"/>
    <p:restoredTop sz="94660"/>
  </p:normalViewPr>
  <p:slideViewPr>
    <p:cSldViewPr snapToGrid="0">
      <p:cViewPr varScale="1">
        <p:scale>
          <a:sx n="84" d="100"/>
          <a:sy n="84" d="100"/>
        </p:scale>
        <p:origin x="10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0DCC-8A4F-4936-B1C8-B694A8ED367B}" type="datetimeFigureOut">
              <a:rPr lang="fr-FR" smtClean="0"/>
              <a:t>09/07/2022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3EBD-07CA-4C54-B22A-F6ADE79A6D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348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0DCC-8A4F-4936-B1C8-B694A8ED367B}" type="datetimeFigureOut">
              <a:rPr lang="fr-FR" smtClean="0"/>
              <a:t>09/07/2022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3EBD-07CA-4C54-B22A-F6ADE79A6D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764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0DCC-8A4F-4936-B1C8-B694A8ED367B}" type="datetimeFigureOut">
              <a:rPr lang="fr-FR" smtClean="0"/>
              <a:t>09/07/2022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3EBD-07CA-4C54-B22A-F6ADE79A6D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50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0DCC-8A4F-4936-B1C8-B694A8ED367B}" type="datetimeFigureOut">
              <a:rPr lang="fr-FR" smtClean="0"/>
              <a:t>09/07/2022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3EBD-07CA-4C54-B22A-F6ADE79A6D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94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0DCC-8A4F-4936-B1C8-B694A8ED367B}" type="datetimeFigureOut">
              <a:rPr lang="fr-FR" smtClean="0"/>
              <a:t>09/07/2022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3EBD-07CA-4C54-B22A-F6ADE79A6D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666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0DCC-8A4F-4936-B1C8-B694A8ED367B}" type="datetimeFigureOut">
              <a:rPr lang="fr-FR" smtClean="0"/>
              <a:t>09/07/2022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3EBD-07CA-4C54-B22A-F6ADE79A6D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36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0DCC-8A4F-4936-B1C8-B694A8ED367B}" type="datetimeFigureOut">
              <a:rPr lang="fr-FR" smtClean="0"/>
              <a:t>09/07/2022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3EBD-07CA-4C54-B22A-F6ADE79A6D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140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0DCC-8A4F-4936-B1C8-B694A8ED367B}" type="datetimeFigureOut">
              <a:rPr lang="fr-FR" smtClean="0"/>
              <a:t>09/07/2022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3EBD-07CA-4C54-B22A-F6ADE79A6D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112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0DCC-8A4F-4936-B1C8-B694A8ED367B}" type="datetimeFigureOut">
              <a:rPr lang="fr-FR" smtClean="0"/>
              <a:t>09/07/2022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3EBD-07CA-4C54-B22A-F6ADE79A6D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702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0DCC-8A4F-4936-B1C8-B694A8ED367B}" type="datetimeFigureOut">
              <a:rPr lang="fr-FR" smtClean="0"/>
              <a:t>09/07/2022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3EBD-07CA-4C54-B22A-F6ADE79A6D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998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0DCC-8A4F-4936-B1C8-B694A8ED367B}" type="datetimeFigureOut">
              <a:rPr lang="fr-FR" smtClean="0"/>
              <a:t>09/07/2022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3EBD-07CA-4C54-B22A-F6ADE79A6D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824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C0DCC-8A4F-4936-B1C8-B694A8ED367B}" type="datetimeFigureOut">
              <a:rPr lang="fr-FR" smtClean="0"/>
              <a:t>09/07/2022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A3EBD-07CA-4C54-B22A-F6ADE79A6D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9770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05C9CC-BC1F-EDA4-1180-3F2B7D4958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8C1FFB2-4E52-206F-8201-DC48F0EA60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4BC60BE-EDB1-2E6C-7B2E-D76DCD400745}"/>
              </a:ext>
            </a:extLst>
          </p:cNvPr>
          <p:cNvSpPr/>
          <p:nvPr/>
        </p:nvSpPr>
        <p:spPr>
          <a:xfrm>
            <a:off x="1737360" y="468630"/>
            <a:ext cx="859172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LA CORSE AUTREMENT N°19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95070A9-5670-ABC5-C85E-E3F175D35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928" y="1277937"/>
            <a:ext cx="3319872" cy="551397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1484D1C-4D95-3B1C-2ED8-75AF8C05FE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52" y="6136957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698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  <p:sndAc>
          <p:stSnd loop="1">
            <p:snd r:embed="rId2" name="Corse 2.wav"/>
          </p:stSnd>
        </p:sndAc>
      </p:transition>
    </mc:Choice>
    <mc:Fallback>
      <p:transition spd="slow" advTm="5000">
        <p:fade/>
        <p:sndAc>
          <p:stSnd loop="1">
            <p:snd r:embed="rId2" name="Corse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B63F8E-3D18-BC50-081E-81E50262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5973409-97FE-227A-EC05-690436AFDA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175" y="80010"/>
            <a:ext cx="6969613" cy="6858000"/>
          </a:xfrm>
        </p:spPr>
      </p:pic>
    </p:spTree>
    <p:extLst>
      <p:ext uri="{BB962C8B-B14F-4D97-AF65-F5344CB8AC3E}">
        <p14:creationId xmlns:p14="http://schemas.microsoft.com/office/powerpoint/2010/main" val="354694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ED34FD-05B3-E8F5-F1CE-1CEFE21FC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A4DFDA-0F01-39B0-20F8-3D93858CF4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964" y="102870"/>
            <a:ext cx="7082936" cy="6906493"/>
          </a:xfrm>
        </p:spPr>
      </p:pic>
    </p:spTree>
    <p:extLst>
      <p:ext uri="{BB962C8B-B14F-4D97-AF65-F5344CB8AC3E}">
        <p14:creationId xmlns:p14="http://schemas.microsoft.com/office/powerpoint/2010/main" val="3334178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9259C-74F6-87F3-A282-378B768D5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0137E4-5E16-2470-40F0-F578390211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846849" cy="7270274"/>
          </a:xfrm>
        </p:spPr>
      </p:pic>
    </p:spTree>
    <p:extLst>
      <p:ext uri="{BB962C8B-B14F-4D97-AF65-F5344CB8AC3E}">
        <p14:creationId xmlns:p14="http://schemas.microsoft.com/office/powerpoint/2010/main" val="244833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F6CB1E-315B-A47C-CBA3-75E2B2A4B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3A6903-0B3D-7089-E368-4A920D61BC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362" y="0"/>
            <a:ext cx="8169275" cy="10211595"/>
          </a:xfrm>
        </p:spPr>
      </p:pic>
    </p:spTree>
    <p:extLst>
      <p:ext uri="{BB962C8B-B14F-4D97-AF65-F5344CB8AC3E}">
        <p14:creationId xmlns:p14="http://schemas.microsoft.com/office/powerpoint/2010/main" val="336112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FCBDCF-4F9C-4298-86E8-10F9D4B9A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8183A6-554D-71A5-5DE5-D11BC6793C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364" y="0"/>
            <a:ext cx="7574915" cy="9468645"/>
          </a:xfrm>
        </p:spPr>
      </p:pic>
    </p:spTree>
    <p:extLst>
      <p:ext uri="{BB962C8B-B14F-4D97-AF65-F5344CB8AC3E}">
        <p14:creationId xmlns:p14="http://schemas.microsoft.com/office/powerpoint/2010/main" val="207104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55117E-5AA4-3701-DBD2-2750342A0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E2D20F-0BC5-7FA1-2B8E-9969FE030D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310" y="-265906"/>
            <a:ext cx="7029450" cy="8786813"/>
          </a:xfrm>
        </p:spPr>
      </p:pic>
    </p:spTree>
    <p:extLst>
      <p:ext uri="{BB962C8B-B14F-4D97-AF65-F5344CB8AC3E}">
        <p14:creationId xmlns:p14="http://schemas.microsoft.com/office/powerpoint/2010/main" val="252794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B7A58-513A-A0E8-A960-BE74B5561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5D5D50-1F3D-AF9E-320C-9F2C806555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700" y="0"/>
            <a:ext cx="7066599" cy="8692705"/>
          </a:xfrm>
        </p:spPr>
      </p:pic>
    </p:spTree>
    <p:extLst>
      <p:ext uri="{BB962C8B-B14F-4D97-AF65-F5344CB8AC3E}">
        <p14:creationId xmlns:p14="http://schemas.microsoft.com/office/powerpoint/2010/main" val="603421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E7DAF7-D044-A67F-C12A-68CF7F619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D5D2B9-42AC-CED8-7390-930482A874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565" y="102870"/>
            <a:ext cx="9148869" cy="6861651"/>
          </a:xfrm>
        </p:spPr>
      </p:pic>
    </p:spTree>
    <p:extLst>
      <p:ext uri="{BB962C8B-B14F-4D97-AF65-F5344CB8AC3E}">
        <p14:creationId xmlns:p14="http://schemas.microsoft.com/office/powerpoint/2010/main" val="98808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2865F1-0FF0-6CFF-3386-3A16373EE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266201-1305-2340-6C31-D711C0B8B0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118" y="-457200"/>
            <a:ext cx="5942711" cy="7428389"/>
          </a:xfrm>
        </p:spPr>
      </p:pic>
    </p:spTree>
    <p:extLst>
      <p:ext uri="{BB962C8B-B14F-4D97-AF65-F5344CB8AC3E}">
        <p14:creationId xmlns:p14="http://schemas.microsoft.com/office/powerpoint/2010/main" val="3451540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79B5D5-2F94-63E4-3636-6F48EAFE8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AF79A9-EC42-9523-D3E8-7BF10AD79D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440" y="-1920240"/>
            <a:ext cx="7951340" cy="8649322"/>
          </a:xfrm>
        </p:spPr>
      </p:pic>
    </p:spTree>
    <p:extLst>
      <p:ext uri="{BB962C8B-B14F-4D97-AF65-F5344CB8AC3E}">
        <p14:creationId xmlns:p14="http://schemas.microsoft.com/office/powerpoint/2010/main" val="3495060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7A77C9-0837-81CD-6E11-607402151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AFCD81-A670-DB09-AB15-2A33AAE707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852" y="0"/>
            <a:ext cx="9341467" cy="7023400"/>
          </a:xfrm>
        </p:spPr>
      </p:pic>
    </p:spTree>
    <p:extLst>
      <p:ext uri="{BB962C8B-B14F-4D97-AF65-F5344CB8AC3E}">
        <p14:creationId xmlns:p14="http://schemas.microsoft.com/office/powerpoint/2010/main" val="4023856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99B57E-EB92-EA20-FD5B-1EC851107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2AFB21-3B36-A717-8CF2-3A2A174721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950" y="57150"/>
            <a:ext cx="5440680" cy="6800850"/>
          </a:xfrm>
        </p:spPr>
      </p:pic>
    </p:spTree>
    <p:extLst>
      <p:ext uri="{BB962C8B-B14F-4D97-AF65-F5344CB8AC3E}">
        <p14:creationId xmlns:p14="http://schemas.microsoft.com/office/powerpoint/2010/main" val="2967419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1BF055-0625-1D39-0C80-E7A994BEE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348984-2FDE-1778-71AB-9320368D4C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766" y="-870426"/>
            <a:ext cx="5984914" cy="7979886"/>
          </a:xfrm>
        </p:spPr>
      </p:pic>
    </p:spTree>
    <p:extLst>
      <p:ext uri="{BB962C8B-B14F-4D97-AF65-F5344CB8AC3E}">
        <p14:creationId xmlns:p14="http://schemas.microsoft.com/office/powerpoint/2010/main" val="102164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EF87BB-3B8F-602E-C019-1F41876D6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30888F-366D-0523-5256-9FB0305B97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776" y="-662940"/>
            <a:ext cx="7793874" cy="8829360"/>
          </a:xfrm>
        </p:spPr>
      </p:pic>
    </p:spTree>
    <p:extLst>
      <p:ext uri="{BB962C8B-B14F-4D97-AF65-F5344CB8AC3E}">
        <p14:creationId xmlns:p14="http://schemas.microsoft.com/office/powerpoint/2010/main" val="3035495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ABE5C8-8760-33F4-A8FB-92613A17C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7C978A-6BA5-CAF2-37E5-841D919D33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2738"/>
            <a:ext cx="10091772" cy="6732524"/>
          </a:xfrm>
        </p:spPr>
      </p:pic>
    </p:spTree>
    <p:extLst>
      <p:ext uri="{BB962C8B-B14F-4D97-AF65-F5344CB8AC3E}">
        <p14:creationId xmlns:p14="http://schemas.microsoft.com/office/powerpoint/2010/main" val="242192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E1E270-0302-EC44-2794-29AF234E5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B7734F-E107-2E2E-0AD3-F559C874AB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91" y="-514350"/>
            <a:ext cx="10515600" cy="7886700"/>
          </a:xfrm>
        </p:spPr>
      </p:pic>
    </p:spTree>
    <p:extLst>
      <p:ext uri="{BB962C8B-B14F-4D97-AF65-F5344CB8AC3E}">
        <p14:creationId xmlns:p14="http://schemas.microsoft.com/office/powerpoint/2010/main" val="106517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C68B76-997B-4F27-8953-920E575C9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628DC3-0BA9-2BCC-1F4C-232A5DED40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564" y="-182880"/>
            <a:ext cx="7940872" cy="9713815"/>
          </a:xfrm>
        </p:spPr>
      </p:pic>
    </p:spTree>
    <p:extLst>
      <p:ext uri="{BB962C8B-B14F-4D97-AF65-F5344CB8AC3E}">
        <p14:creationId xmlns:p14="http://schemas.microsoft.com/office/powerpoint/2010/main" val="225816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EB7DD0-6486-1BF9-694E-48F1DC72A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5A7E6B-3A88-B6E4-4817-4897846863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490" y="-921965"/>
            <a:ext cx="6309360" cy="10594076"/>
          </a:xfrm>
        </p:spPr>
      </p:pic>
    </p:spTree>
    <p:extLst>
      <p:ext uri="{BB962C8B-B14F-4D97-AF65-F5344CB8AC3E}">
        <p14:creationId xmlns:p14="http://schemas.microsoft.com/office/powerpoint/2010/main" val="301195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429A02-FE0E-B777-B03E-9F59914B0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9FA661-2F64-DD85-8390-136DBD3CF2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526574"/>
            <a:ext cx="9846099" cy="7384574"/>
          </a:xfrm>
        </p:spPr>
      </p:pic>
    </p:spTree>
    <p:extLst>
      <p:ext uri="{BB962C8B-B14F-4D97-AF65-F5344CB8AC3E}">
        <p14:creationId xmlns:p14="http://schemas.microsoft.com/office/powerpoint/2010/main" val="57774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9EFAE8-F174-F301-5D21-FD4723BD9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486E272-4A8F-B563-35D3-2B73D4A782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31" y="0"/>
            <a:ext cx="9948969" cy="7461726"/>
          </a:xfrm>
        </p:spPr>
      </p:pic>
    </p:spTree>
    <p:extLst>
      <p:ext uri="{BB962C8B-B14F-4D97-AF65-F5344CB8AC3E}">
        <p14:creationId xmlns:p14="http://schemas.microsoft.com/office/powerpoint/2010/main" val="297166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35D49D-C573-2455-3F76-B78C70330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77183B-AB65-3B4A-5AD7-D7817DCA52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478" y="-1211580"/>
            <a:ext cx="9266972" cy="9849595"/>
          </a:xfrm>
        </p:spPr>
      </p:pic>
    </p:spTree>
    <p:extLst>
      <p:ext uri="{BB962C8B-B14F-4D97-AF65-F5344CB8AC3E}">
        <p14:creationId xmlns:p14="http://schemas.microsoft.com/office/powerpoint/2010/main" val="366233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08A9C7-C894-25AC-05E3-7E560A4A7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59B232-1BF1-5695-D91B-8B8BCC289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404" y="0"/>
            <a:ext cx="5746115" cy="7182644"/>
          </a:xfrm>
        </p:spPr>
      </p:pic>
    </p:spTree>
    <p:extLst>
      <p:ext uri="{BB962C8B-B14F-4D97-AF65-F5344CB8AC3E}">
        <p14:creationId xmlns:p14="http://schemas.microsoft.com/office/powerpoint/2010/main" val="31201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3AC4E5-7F16-2A33-E09F-77AEA43FA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E2452C-B8A4-DEE7-4D3B-C97BBAD71C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060" y="-113506"/>
            <a:ext cx="8103870" cy="12155805"/>
          </a:xfrm>
        </p:spPr>
      </p:pic>
    </p:spTree>
    <p:extLst>
      <p:ext uri="{BB962C8B-B14F-4D97-AF65-F5344CB8AC3E}">
        <p14:creationId xmlns:p14="http://schemas.microsoft.com/office/powerpoint/2010/main" val="1214350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6ED6AD-C30C-BF90-5CCD-F3D3A6405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E8A632-9F50-0C33-8370-852ED36E84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308" y="-480060"/>
            <a:ext cx="10033384" cy="9623131"/>
          </a:xfrm>
        </p:spPr>
      </p:pic>
    </p:spTree>
    <p:extLst>
      <p:ext uri="{BB962C8B-B14F-4D97-AF65-F5344CB8AC3E}">
        <p14:creationId xmlns:p14="http://schemas.microsoft.com/office/powerpoint/2010/main" val="1664575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0EFA04-5868-15C9-E02A-F5E21368E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72FFA0-DD1F-C6C7-E31E-0FE6CFC388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203" y="-102870"/>
            <a:ext cx="10211594" cy="10211594"/>
          </a:xfrm>
        </p:spPr>
      </p:pic>
    </p:spTree>
    <p:extLst>
      <p:ext uri="{BB962C8B-B14F-4D97-AF65-F5344CB8AC3E}">
        <p14:creationId xmlns:p14="http://schemas.microsoft.com/office/powerpoint/2010/main" val="1106386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E51EE2-CF62-FBA3-C555-957101581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88252D-7A82-F7D5-8FED-E9CD0C2610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770" y="0"/>
            <a:ext cx="8351607" cy="10367129"/>
          </a:xfrm>
        </p:spPr>
      </p:pic>
    </p:spTree>
    <p:extLst>
      <p:ext uri="{BB962C8B-B14F-4D97-AF65-F5344CB8AC3E}">
        <p14:creationId xmlns:p14="http://schemas.microsoft.com/office/powerpoint/2010/main" val="550817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277FD2-0596-1FD2-25F7-E02703EE5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E3E98B-C0DE-8952-76B5-2777420BE3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194" y="-434340"/>
            <a:ext cx="7650316" cy="7411245"/>
          </a:xfrm>
        </p:spPr>
      </p:pic>
    </p:spTree>
    <p:extLst>
      <p:ext uri="{BB962C8B-B14F-4D97-AF65-F5344CB8AC3E}">
        <p14:creationId xmlns:p14="http://schemas.microsoft.com/office/powerpoint/2010/main" val="3228934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EAE888-40F2-B456-FAED-79269086C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8DA5714-F1AB-4B9B-3BF2-97E324EA1D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574" y="-1111489"/>
            <a:ext cx="8010646" cy="7843759"/>
          </a:xfrm>
        </p:spPr>
      </p:pic>
    </p:spTree>
    <p:extLst>
      <p:ext uri="{BB962C8B-B14F-4D97-AF65-F5344CB8AC3E}">
        <p14:creationId xmlns:p14="http://schemas.microsoft.com/office/powerpoint/2010/main" val="183150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602C01-3562-EBAB-9F2E-76BE62255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E9B86D-8E4E-947D-DAB2-8BFF3BB5B2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456" y="-102870"/>
            <a:ext cx="8167073" cy="11232653"/>
          </a:xfrm>
        </p:spPr>
      </p:pic>
    </p:spTree>
    <p:extLst>
      <p:ext uri="{BB962C8B-B14F-4D97-AF65-F5344CB8AC3E}">
        <p14:creationId xmlns:p14="http://schemas.microsoft.com/office/powerpoint/2010/main" val="328423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F9377C-E907-1283-D23B-31F62C81B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B9B115-0B82-44F8-1969-DBC3389A4F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850" y="-1040130"/>
            <a:ext cx="8128990" cy="10056484"/>
          </a:xfrm>
        </p:spPr>
      </p:pic>
    </p:spTree>
    <p:extLst>
      <p:ext uri="{BB962C8B-B14F-4D97-AF65-F5344CB8AC3E}">
        <p14:creationId xmlns:p14="http://schemas.microsoft.com/office/powerpoint/2010/main" val="3805645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AC0134-4C55-7C6D-4645-1C46D5049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142EE6-2FE5-E9B3-9A79-CB5DCE4A1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052" y="-548640"/>
            <a:ext cx="6870827" cy="8588534"/>
          </a:xfrm>
        </p:spPr>
      </p:pic>
    </p:spTree>
    <p:extLst>
      <p:ext uri="{BB962C8B-B14F-4D97-AF65-F5344CB8AC3E}">
        <p14:creationId xmlns:p14="http://schemas.microsoft.com/office/powerpoint/2010/main" val="226301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C1A9D8-E37C-DBCB-63DE-29433B3DE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B27A4B-4461-6709-F8DA-889D126EB6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852" y="-937260"/>
            <a:ext cx="8573897" cy="10717372"/>
          </a:xfrm>
        </p:spPr>
      </p:pic>
    </p:spTree>
    <p:extLst>
      <p:ext uri="{BB962C8B-B14F-4D97-AF65-F5344CB8AC3E}">
        <p14:creationId xmlns:p14="http://schemas.microsoft.com/office/powerpoint/2010/main" val="1804254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B7C604-EFB5-90A4-17C2-2D937D077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07327E-020E-5664-23AB-432733DEF7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712" y="-937260"/>
            <a:ext cx="8136808" cy="10759417"/>
          </a:xfrm>
        </p:spPr>
      </p:pic>
    </p:spTree>
    <p:extLst>
      <p:ext uri="{BB962C8B-B14F-4D97-AF65-F5344CB8AC3E}">
        <p14:creationId xmlns:p14="http://schemas.microsoft.com/office/powerpoint/2010/main" val="75098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6001C3-89A2-740F-A9E3-365A8B4C5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7B47F3-05AA-821F-9F03-6D4B7F7477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060" y="-679928"/>
            <a:ext cx="5977890" cy="797052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AD1809F-BEDF-1CBE-CB2B-FBEED0520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7060" y="5836920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06881F3-4320-DA7F-BB02-BC253B1C97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32" y="5514181"/>
            <a:ext cx="1728654" cy="97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4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6</Words>
  <Application>Microsoft Office PowerPoint</Application>
  <PresentationFormat>Grand écran</PresentationFormat>
  <Paragraphs>1</Paragraphs>
  <Slides>35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N°19-Perroquet34740</dc:title>
  <dc:creator>Perroquet34740</dc:creator>
  <cp:lastModifiedBy>jean-louis BEYAERT</cp:lastModifiedBy>
  <cp:revision>8</cp:revision>
  <dcterms:created xsi:type="dcterms:W3CDTF">2022-07-09T17:45:03Z</dcterms:created>
  <dcterms:modified xsi:type="dcterms:W3CDTF">2022-07-09T18:36:52Z</dcterms:modified>
</cp:coreProperties>
</file>