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43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6645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021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556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746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29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84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297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039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39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0880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E2126-F65C-4AC0-A2E8-C75C05A5490E}" type="datetimeFigureOut">
              <a:rPr lang="fr-FR" smtClean="0"/>
              <a:t>10/06/2022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BDC44-6561-49E9-AAC3-8443440BD5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3397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6DAA94-2C62-9F6B-0DAD-F6F7AEFBF0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5B55DFC-D2BC-7850-9546-AB9E68B36DC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4D430A-4288-641B-3587-A86B7D7C82AD}"/>
              </a:ext>
            </a:extLst>
          </p:cNvPr>
          <p:cNvSpPr/>
          <p:nvPr/>
        </p:nvSpPr>
        <p:spPr>
          <a:xfrm>
            <a:off x="1979271" y="266218"/>
            <a:ext cx="82760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3"/>
                </a:solidFill>
                <a:effectLst/>
              </a:rPr>
              <a:t>LA CORSE AUTREMENT N°17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D8B56AA-8879-3A0A-CB51-C1FE92973A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9296" y="5244055"/>
            <a:ext cx="1609725" cy="142875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CE9B292-7707-913D-B703-F259B88377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414" y="1006034"/>
            <a:ext cx="48672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32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  <p:sndAc>
          <p:stSnd loop="1">
            <p:snd r:embed="rId2" name="Corse 5.wav"/>
          </p:stSnd>
        </p:sndAc>
      </p:transition>
    </mc:Choice>
    <mc:Fallback xmlns="">
      <p:transition spd="slow" advTm="5000">
        <p:fade/>
        <p:sndAc>
          <p:stSnd loop="1">
            <p:snd r:embed="rId5" name="Corse 5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ED3FEE-7429-C220-B93A-5ED9720DAB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C59EE8D-8332-80E6-D92B-5627F2C662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039" y="-1226751"/>
            <a:ext cx="6983625" cy="9311502"/>
          </a:xfrm>
        </p:spPr>
      </p:pic>
    </p:spTree>
    <p:extLst>
      <p:ext uri="{BB962C8B-B14F-4D97-AF65-F5344CB8AC3E}">
        <p14:creationId xmlns:p14="http://schemas.microsoft.com/office/powerpoint/2010/main" val="198690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198620-6623-2C6F-2418-E9967E72B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49E53B-B3D2-4361-F373-DD164C5214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3861" y="1617"/>
            <a:ext cx="5485106" cy="6856383"/>
          </a:xfrm>
        </p:spPr>
      </p:pic>
    </p:spTree>
    <p:extLst>
      <p:ext uri="{BB962C8B-B14F-4D97-AF65-F5344CB8AC3E}">
        <p14:creationId xmlns:p14="http://schemas.microsoft.com/office/powerpoint/2010/main" val="367547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D1DC3A-8223-53A3-46F9-01A07F1CB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8DAEFE-E22C-A508-9B9C-507BB5358D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1171" y="0"/>
            <a:ext cx="6749658" cy="6749658"/>
          </a:xfrm>
        </p:spPr>
      </p:pic>
    </p:spTree>
    <p:extLst>
      <p:ext uri="{BB962C8B-B14F-4D97-AF65-F5344CB8AC3E}">
        <p14:creationId xmlns:p14="http://schemas.microsoft.com/office/powerpoint/2010/main" val="399473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E5F561-3FE7-A4A4-D077-B09DBFAE64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7225C6-B625-CC0D-6F9D-7082037110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9008" y="0"/>
            <a:ext cx="5097914" cy="6871522"/>
          </a:xfrm>
        </p:spPr>
      </p:pic>
    </p:spTree>
    <p:extLst>
      <p:ext uri="{BB962C8B-B14F-4D97-AF65-F5344CB8AC3E}">
        <p14:creationId xmlns:p14="http://schemas.microsoft.com/office/powerpoint/2010/main" val="196449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18F33E-558C-314C-9052-77E224BCD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847C40-E284-C8D3-7462-8A3A6C4D61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4" y="-51362"/>
            <a:ext cx="6933086" cy="6909362"/>
          </a:xfrm>
        </p:spPr>
      </p:pic>
    </p:spTree>
    <p:extLst>
      <p:ext uri="{BB962C8B-B14F-4D97-AF65-F5344CB8AC3E}">
        <p14:creationId xmlns:p14="http://schemas.microsoft.com/office/powerpoint/2010/main" val="21592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D5C614-4E1E-B791-8D65-C30B6998F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EF8770-5964-352E-3945-CF0CEA3DB1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073" y="0"/>
            <a:ext cx="5856790" cy="7289676"/>
          </a:xfrm>
        </p:spPr>
      </p:pic>
    </p:spTree>
    <p:extLst>
      <p:ext uri="{BB962C8B-B14F-4D97-AF65-F5344CB8AC3E}">
        <p14:creationId xmlns:p14="http://schemas.microsoft.com/office/powerpoint/2010/main" val="3343850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EEA394-5DA9-87E7-50E9-C0142F7F3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B1E9A6-34BC-B959-BBBC-645D947B8B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2567" y="-86811"/>
            <a:ext cx="5625296" cy="7031621"/>
          </a:xfrm>
        </p:spPr>
      </p:pic>
    </p:spTree>
    <p:extLst>
      <p:ext uri="{BB962C8B-B14F-4D97-AF65-F5344CB8AC3E}">
        <p14:creationId xmlns:p14="http://schemas.microsoft.com/office/powerpoint/2010/main" val="2573866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5AAD22-0F9D-C052-F066-996819E75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AADAD8-8EED-05FA-7B31-08A15482CA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557" y="-925976"/>
            <a:ext cx="6967960" cy="8709951"/>
          </a:xfrm>
        </p:spPr>
      </p:pic>
    </p:spTree>
    <p:extLst>
      <p:ext uri="{BB962C8B-B14F-4D97-AF65-F5344CB8AC3E}">
        <p14:creationId xmlns:p14="http://schemas.microsoft.com/office/powerpoint/2010/main" val="3448682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00D326-5DCD-632B-E9AD-6A042504D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2B0F46-69D6-CCAC-39E6-03A56300A6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751" y="-1461305"/>
            <a:ext cx="6655443" cy="8319305"/>
          </a:xfrm>
        </p:spPr>
      </p:pic>
    </p:spTree>
    <p:extLst>
      <p:ext uri="{BB962C8B-B14F-4D97-AF65-F5344CB8AC3E}">
        <p14:creationId xmlns:p14="http://schemas.microsoft.com/office/powerpoint/2010/main" val="187506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2E7CBA-394D-29FA-F92F-40B50B1A0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22D243C1-77AE-E79D-6125-40B973AE8E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396" y="0"/>
            <a:ext cx="6264834" cy="7343396"/>
          </a:xfrm>
        </p:spPr>
      </p:pic>
    </p:spTree>
    <p:extLst>
      <p:ext uri="{BB962C8B-B14F-4D97-AF65-F5344CB8AC3E}">
        <p14:creationId xmlns:p14="http://schemas.microsoft.com/office/powerpoint/2010/main" val="311760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F70D4F-36F4-4AFA-A050-6265F1BBD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AEDE3A-0EA6-9348-7F95-29536C34F7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4845" y="-1124614"/>
            <a:ext cx="6386090" cy="7982614"/>
          </a:xfrm>
        </p:spPr>
      </p:pic>
    </p:spTree>
    <p:extLst>
      <p:ext uri="{BB962C8B-B14F-4D97-AF65-F5344CB8AC3E}">
        <p14:creationId xmlns:p14="http://schemas.microsoft.com/office/powerpoint/2010/main" val="39000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BDACF4-6ADB-7F59-12DB-3F2AC4856D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9AE2E4-C1AA-A972-B06E-7CCEF5EAE7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442833" cy="7442833"/>
          </a:xfrm>
        </p:spPr>
      </p:pic>
    </p:spTree>
    <p:extLst>
      <p:ext uri="{BB962C8B-B14F-4D97-AF65-F5344CB8AC3E}">
        <p14:creationId xmlns:p14="http://schemas.microsoft.com/office/powerpoint/2010/main" val="410484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9B3650-E389-B399-7806-82AB21DB5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BAB9F4F-E502-644C-B37E-ED05401B1D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071" y="-289369"/>
            <a:ext cx="5442851" cy="7253687"/>
          </a:xfrm>
        </p:spPr>
      </p:pic>
    </p:spTree>
    <p:extLst>
      <p:ext uri="{BB962C8B-B14F-4D97-AF65-F5344CB8AC3E}">
        <p14:creationId xmlns:p14="http://schemas.microsoft.com/office/powerpoint/2010/main" val="373890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BC4F8B-0F55-26E3-10D5-759E34262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E1ACB7-36B2-7BF5-23AC-A4CB7D56E2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3108" y="-127322"/>
            <a:ext cx="6397191" cy="7996490"/>
          </a:xfrm>
        </p:spPr>
      </p:pic>
    </p:spTree>
    <p:extLst>
      <p:ext uri="{BB962C8B-B14F-4D97-AF65-F5344CB8AC3E}">
        <p14:creationId xmlns:p14="http://schemas.microsoft.com/office/powerpoint/2010/main" val="1648372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432ECB-92F1-4D3D-135C-747BD9D8D9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74E302-7900-91CC-B4AA-7C229E6A30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131" y="365125"/>
            <a:ext cx="9943796" cy="6301020"/>
          </a:xfrm>
        </p:spPr>
      </p:pic>
    </p:spTree>
    <p:extLst>
      <p:ext uri="{BB962C8B-B14F-4D97-AF65-F5344CB8AC3E}">
        <p14:creationId xmlns:p14="http://schemas.microsoft.com/office/powerpoint/2010/main" val="40992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2149E3-2881-1E24-1B7A-210003B96B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4065D6-BC9F-0B8B-DE50-93611266E6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590" y="365125"/>
            <a:ext cx="8544407" cy="6408306"/>
          </a:xfrm>
        </p:spPr>
      </p:pic>
    </p:spTree>
    <p:extLst>
      <p:ext uri="{BB962C8B-B14F-4D97-AF65-F5344CB8AC3E}">
        <p14:creationId xmlns:p14="http://schemas.microsoft.com/office/powerpoint/2010/main" val="62184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ECA947-9237-3B1E-27CD-99A3304AE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658384-BE27-8118-D477-2E7A68D553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134" y="169279"/>
            <a:ext cx="8692587" cy="6519441"/>
          </a:xfrm>
        </p:spPr>
      </p:pic>
    </p:spTree>
    <p:extLst>
      <p:ext uri="{BB962C8B-B14F-4D97-AF65-F5344CB8AC3E}">
        <p14:creationId xmlns:p14="http://schemas.microsoft.com/office/powerpoint/2010/main" val="1330785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71F583-98D5-D4C0-EAF0-295CF571E5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A4EA49-44E8-10CC-5B58-78BCDA91DE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881" y="-497381"/>
            <a:ext cx="5516535" cy="7355381"/>
          </a:xfrm>
        </p:spPr>
      </p:pic>
    </p:spTree>
    <p:extLst>
      <p:ext uri="{BB962C8B-B14F-4D97-AF65-F5344CB8AC3E}">
        <p14:creationId xmlns:p14="http://schemas.microsoft.com/office/powerpoint/2010/main" val="207029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CFE5F-5DD4-4DD9-342A-B6017AFE7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494164-A410-AD4E-BD71-52624737C1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797" y="81023"/>
            <a:ext cx="5363169" cy="7150894"/>
          </a:xfrm>
        </p:spPr>
      </p:pic>
    </p:spTree>
    <p:extLst>
      <p:ext uri="{BB962C8B-B14F-4D97-AF65-F5344CB8AC3E}">
        <p14:creationId xmlns:p14="http://schemas.microsoft.com/office/powerpoint/2010/main" val="3611330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46FBE3-45CF-FE27-29FF-BE3200B83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6CE881-9680-2A65-8BE7-B4482C3419C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3035"/>
            <a:ext cx="10130402" cy="5713976"/>
          </a:xfrm>
        </p:spPr>
      </p:pic>
    </p:spTree>
    <p:extLst>
      <p:ext uri="{BB962C8B-B14F-4D97-AF65-F5344CB8AC3E}">
        <p14:creationId xmlns:p14="http://schemas.microsoft.com/office/powerpoint/2010/main" val="2996747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FC8E07-E6AD-B374-8FAE-6377DA0E4E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D3F86F-19DF-A8D0-EE8F-E8DC36B7D4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0440" y="-245963"/>
            <a:ext cx="5683170" cy="7103963"/>
          </a:xfrm>
        </p:spPr>
      </p:pic>
    </p:spTree>
    <p:extLst>
      <p:ext uri="{BB962C8B-B14F-4D97-AF65-F5344CB8AC3E}">
        <p14:creationId xmlns:p14="http://schemas.microsoft.com/office/powerpoint/2010/main" val="45477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B7FC30-8C63-50BF-8AA1-4D8528136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21FFE4-3420-7163-681C-411E5571E0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063" y="-2199190"/>
            <a:ext cx="7245752" cy="9057190"/>
          </a:xfrm>
        </p:spPr>
      </p:pic>
    </p:spTree>
    <p:extLst>
      <p:ext uri="{BB962C8B-B14F-4D97-AF65-F5344CB8AC3E}">
        <p14:creationId xmlns:p14="http://schemas.microsoft.com/office/powerpoint/2010/main" val="2904832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29418AF-3650-5D11-7E73-1921FC58C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7DC1963-1A01-DCDB-66B3-D1F7A4E357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165" y="220506"/>
            <a:ext cx="8555982" cy="6416987"/>
          </a:xfrm>
        </p:spPr>
      </p:pic>
    </p:spTree>
    <p:extLst>
      <p:ext uri="{BB962C8B-B14F-4D97-AF65-F5344CB8AC3E}">
        <p14:creationId xmlns:p14="http://schemas.microsoft.com/office/powerpoint/2010/main" val="332830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2BEC4C-D366-4013-171A-4EA3FEB66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EA68BF-20F1-0DB0-B294-A39AA619B1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1510" y="-575529"/>
            <a:ext cx="5946823" cy="7433529"/>
          </a:xfrm>
        </p:spPr>
      </p:pic>
    </p:spTree>
    <p:extLst>
      <p:ext uri="{BB962C8B-B14F-4D97-AF65-F5344CB8AC3E}">
        <p14:creationId xmlns:p14="http://schemas.microsoft.com/office/powerpoint/2010/main" val="376596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97AB25-1808-E2F3-F42B-240CD5933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A4399C-13BB-808C-3E21-8D8FFFE176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319" y="-223765"/>
            <a:ext cx="6498234" cy="8059825"/>
          </a:xfrm>
        </p:spPr>
      </p:pic>
    </p:spTree>
    <p:extLst>
      <p:ext uri="{BB962C8B-B14F-4D97-AF65-F5344CB8AC3E}">
        <p14:creationId xmlns:p14="http://schemas.microsoft.com/office/powerpoint/2010/main" val="209201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741C9-AAB9-13F8-2586-CC4658BFC5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1BA283-FBAE-50C8-7BD8-E360420A07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0354" y="365125"/>
            <a:ext cx="9371292" cy="6257958"/>
          </a:xfrm>
        </p:spPr>
      </p:pic>
    </p:spTree>
    <p:extLst>
      <p:ext uri="{BB962C8B-B14F-4D97-AF65-F5344CB8AC3E}">
        <p14:creationId xmlns:p14="http://schemas.microsoft.com/office/powerpoint/2010/main" val="3395172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B295A0-3D79-2002-5DE3-790B96ABD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AF2D43-F60D-62CD-39E8-7C03830FE3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959" y="80500"/>
            <a:ext cx="7153155" cy="9560207"/>
          </a:xfrm>
        </p:spPr>
      </p:pic>
    </p:spTree>
    <p:extLst>
      <p:ext uri="{BB962C8B-B14F-4D97-AF65-F5344CB8AC3E}">
        <p14:creationId xmlns:p14="http://schemas.microsoft.com/office/powerpoint/2010/main" val="336906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AA04EE-4DC8-A31E-277D-B1D7DC4E9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AD911B5-F37A-7E81-B08B-01CA7CCBAC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0866" y="-1519750"/>
            <a:ext cx="8030268" cy="10732471"/>
          </a:xfrm>
        </p:spPr>
      </p:pic>
    </p:spTree>
    <p:extLst>
      <p:ext uri="{BB962C8B-B14F-4D97-AF65-F5344CB8AC3E}">
        <p14:creationId xmlns:p14="http://schemas.microsoft.com/office/powerpoint/2010/main" val="48971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6D3701-4A6F-27CC-6F52-EDB0FD57D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C3326A-3A96-D9DD-E759-0231E0F13A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840" y="134073"/>
            <a:ext cx="9884780" cy="6589854"/>
          </a:xfrm>
        </p:spPr>
      </p:pic>
    </p:spTree>
    <p:extLst>
      <p:ext uri="{BB962C8B-B14F-4D97-AF65-F5344CB8AC3E}">
        <p14:creationId xmlns:p14="http://schemas.microsoft.com/office/powerpoint/2010/main" val="292007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0C224-3C75-3BE9-395A-3616423CC0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2757E8-DA90-6AB3-8E3C-BEC5CD8821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463" y="-385512"/>
            <a:ext cx="4930815" cy="7396223"/>
          </a:xfrm>
        </p:spPr>
      </p:pic>
    </p:spTree>
    <p:extLst>
      <p:ext uri="{BB962C8B-B14F-4D97-AF65-F5344CB8AC3E}">
        <p14:creationId xmlns:p14="http://schemas.microsoft.com/office/powerpoint/2010/main" val="211690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06EB4E-A77C-8306-A96B-80C8DCE23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263DB9-2439-9A02-3670-54ADD96715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47" y="-1992039"/>
            <a:ext cx="6204029" cy="9302366"/>
          </a:xfrm>
        </p:spPr>
      </p:pic>
    </p:spTree>
    <p:extLst>
      <p:ext uri="{BB962C8B-B14F-4D97-AF65-F5344CB8AC3E}">
        <p14:creationId xmlns:p14="http://schemas.microsoft.com/office/powerpoint/2010/main" val="26326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3BB76-DE74-DA65-6F87-7F5F9AB159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E1A9D5-DFD1-3BCC-2CA1-F42B487934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52" y="182301"/>
            <a:ext cx="9740096" cy="6493397"/>
          </a:xfrm>
        </p:spPr>
      </p:pic>
    </p:spTree>
    <p:extLst>
      <p:ext uri="{BB962C8B-B14F-4D97-AF65-F5344CB8AC3E}">
        <p14:creationId xmlns:p14="http://schemas.microsoft.com/office/powerpoint/2010/main" val="348185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7BF2D9-57C6-B82A-FE89-EDF99CFCE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2D42E1-1C08-F5FC-1D2A-F321B1E1E7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33" y="-91974"/>
            <a:ext cx="4595149" cy="6895450"/>
          </a:xfrm>
        </p:spPr>
      </p:pic>
    </p:spTree>
    <p:extLst>
      <p:ext uri="{BB962C8B-B14F-4D97-AF65-F5344CB8AC3E}">
        <p14:creationId xmlns:p14="http://schemas.microsoft.com/office/powerpoint/2010/main" val="2888178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DF5166-CE45-FB7C-ABAD-5FCEDE6FE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8C2B1-4A67-2F97-2C0A-7398BDB583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736" y="509357"/>
            <a:ext cx="8158692" cy="6119019"/>
          </a:xfrm>
        </p:spPr>
      </p:pic>
    </p:spTree>
    <p:extLst>
      <p:ext uri="{BB962C8B-B14F-4D97-AF65-F5344CB8AC3E}">
        <p14:creationId xmlns:p14="http://schemas.microsoft.com/office/powerpoint/2010/main" val="624225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B5F7C9-6173-878F-3451-518C31390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7D00EA-8F35-0BDF-DDAD-FEA6212A2E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5448" y="-1064871"/>
            <a:ext cx="6063438" cy="8084586"/>
          </a:xfrm>
        </p:spPr>
      </p:pic>
    </p:spTree>
    <p:extLst>
      <p:ext uri="{BB962C8B-B14F-4D97-AF65-F5344CB8AC3E}">
        <p14:creationId xmlns:p14="http://schemas.microsoft.com/office/powerpoint/2010/main" val="168485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3E0CF3-1E4A-58AE-2619-66A2E1F66F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665900-2A9F-B54F-521F-DDB3F5156E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034" y="-3059242"/>
            <a:ext cx="7437931" cy="9917242"/>
          </a:xfrm>
        </p:spPr>
      </p:pic>
    </p:spTree>
    <p:extLst>
      <p:ext uri="{BB962C8B-B14F-4D97-AF65-F5344CB8AC3E}">
        <p14:creationId xmlns:p14="http://schemas.microsoft.com/office/powerpoint/2010/main" val="67107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10072E-2BD5-9C6E-AA34-FCE6E9F816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4DB00D-6BB4-3C9A-8806-6E2F2D97F8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418" y="-1190575"/>
            <a:ext cx="6438859" cy="8048575"/>
          </a:xfrm>
        </p:spPr>
      </p:pic>
    </p:spTree>
    <p:extLst>
      <p:ext uri="{BB962C8B-B14F-4D97-AF65-F5344CB8AC3E}">
        <p14:creationId xmlns:p14="http://schemas.microsoft.com/office/powerpoint/2010/main" val="118927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6CF924-C467-ADB8-0ED9-893DCC7D59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9D87AE-1C87-7503-251B-A09AF65C08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154" y="-444362"/>
            <a:ext cx="6528122" cy="8256915"/>
          </a:xfrm>
        </p:spPr>
      </p:pic>
    </p:spTree>
    <p:extLst>
      <p:ext uri="{BB962C8B-B14F-4D97-AF65-F5344CB8AC3E}">
        <p14:creationId xmlns:p14="http://schemas.microsoft.com/office/powerpoint/2010/main" val="450506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AE3A5F-6EFF-1789-1504-A2398DEBA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E6CB9A-E732-16DA-6815-B1C10585F0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493" y="-921804"/>
            <a:ext cx="8433774" cy="8433774"/>
          </a:xfrm>
        </p:spPr>
      </p:pic>
    </p:spTree>
    <p:extLst>
      <p:ext uri="{BB962C8B-B14F-4D97-AF65-F5344CB8AC3E}">
        <p14:creationId xmlns:p14="http://schemas.microsoft.com/office/powerpoint/2010/main" val="60247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AE92E5-8231-9208-748A-85F5EA82B7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F5B171-4B74-82E0-094D-94FF87A38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575" y="-1122432"/>
            <a:ext cx="6527872" cy="8159841"/>
          </a:xfrm>
        </p:spPr>
      </p:pic>
    </p:spTree>
    <p:extLst>
      <p:ext uri="{BB962C8B-B14F-4D97-AF65-F5344CB8AC3E}">
        <p14:creationId xmlns:p14="http://schemas.microsoft.com/office/powerpoint/2010/main" val="427079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61CC6C-427B-D6A9-69B2-637347EF2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0EB154-C57D-14EA-594E-3F701588A1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960" y="0"/>
            <a:ext cx="6389225" cy="7986532"/>
          </a:xfrm>
        </p:spPr>
      </p:pic>
    </p:spTree>
    <p:extLst>
      <p:ext uri="{BB962C8B-B14F-4D97-AF65-F5344CB8AC3E}">
        <p14:creationId xmlns:p14="http://schemas.microsoft.com/office/powerpoint/2010/main" val="330833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6948EB-49E7-9ACB-01C3-6CF03CE6D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08CE28-27A4-055A-093D-93E1EA00CF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683" y="-1113456"/>
            <a:ext cx="6250329" cy="8329811"/>
          </a:xfrm>
        </p:spPr>
      </p:pic>
    </p:spTree>
    <p:extLst>
      <p:ext uri="{BB962C8B-B14F-4D97-AF65-F5344CB8AC3E}">
        <p14:creationId xmlns:p14="http://schemas.microsoft.com/office/powerpoint/2010/main" val="2446347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F09F57-6F4B-324A-F4D2-47C0F898C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5E5374E8-562E-93F3-8E1A-EFB3D7CBED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10106326" cy="5975958"/>
          </a:xfrm>
        </p:spPr>
      </p:pic>
    </p:spTree>
    <p:extLst>
      <p:ext uri="{BB962C8B-B14F-4D97-AF65-F5344CB8AC3E}">
        <p14:creationId xmlns:p14="http://schemas.microsoft.com/office/powerpoint/2010/main" val="2175730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C3466A-E544-4A2C-EF99-D4AA08ADF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AF43FF-3DC6-C905-58A5-F241566DBC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611" y="826655"/>
            <a:ext cx="8324778" cy="520469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3AB637D-D361-D4DE-3BF2-7B097CE038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8500" y="5905500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56281B3-404B-E03B-C86E-F8CCD40249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91" y="5792495"/>
            <a:ext cx="1507066" cy="853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043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">
        <p14:ripple/>
      </p:transition>
    </mc:Choice>
    <mc:Fallback xmlns=""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</TotalTime>
  <Words>6</Words>
  <Application>Microsoft Office PowerPoint</Application>
  <PresentationFormat>Grand écran</PresentationFormat>
  <Paragraphs>1</Paragraphs>
  <Slides>45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N°17 - Perroquet34740</dc:title>
  <dc:creator>Perroquet34740</dc:creator>
  <cp:lastModifiedBy>jean-louis BEYAERT</cp:lastModifiedBy>
  <cp:revision>3</cp:revision>
  <dcterms:created xsi:type="dcterms:W3CDTF">2022-06-10T17:43:26Z</dcterms:created>
  <dcterms:modified xsi:type="dcterms:W3CDTF">2022-06-10T19:11:12Z</dcterms:modified>
</cp:coreProperties>
</file>