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9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633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80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208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376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096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942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148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646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714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9345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157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655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548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5729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047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16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899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93E3818-2B3A-4D15-9CA9-BC7F3B3F5CD7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2F8FB1CB-7A47-4B26-8E08-8C3BD2A2B9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0232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640C9D-4DA1-D35A-277E-2B1685CA9A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FBC38A1-EDC6-9EB2-C7AE-41A7ECEED7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F80D6BF-0B43-2995-CA62-C522F94F8DC7}"/>
              </a:ext>
            </a:extLst>
          </p:cNvPr>
          <p:cNvSpPr/>
          <p:nvPr/>
        </p:nvSpPr>
        <p:spPr>
          <a:xfrm>
            <a:off x="590309" y="300942"/>
            <a:ext cx="106766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LA CORSE AUTREMENT N°16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B62B758-B224-1C22-4722-17EFD753B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497" y="1305295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711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  <p:sndAc>
          <p:stSnd loop="1">
            <p:snd r:embed="rId2" name="Corse 4.wav"/>
          </p:stSnd>
        </p:sndAc>
      </p:transition>
    </mc:Choice>
    <mc:Fallback>
      <p:transition spd="slow" advTm="5000">
        <p:fade/>
        <p:sndAc>
          <p:stSnd loop="1">
            <p:snd r:embed="rId2" name="Corse 4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A57A0C-8EAF-5C66-D6C1-5F247DDEA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E025D5-9F64-DFC2-0C48-463CDCF731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19" y="914402"/>
            <a:ext cx="10867314" cy="5490258"/>
          </a:xfrm>
        </p:spPr>
      </p:pic>
    </p:spTree>
    <p:extLst>
      <p:ext uri="{BB962C8B-B14F-4D97-AF65-F5344CB8AC3E}">
        <p14:creationId xmlns:p14="http://schemas.microsoft.com/office/powerpoint/2010/main" val="332421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413689-E509-338F-89CF-F03671DD4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AAFF7C-0EA3-D230-9FBB-E660275EB4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440" y="791954"/>
            <a:ext cx="9376472" cy="5456446"/>
          </a:xfrm>
        </p:spPr>
      </p:pic>
    </p:spTree>
    <p:extLst>
      <p:ext uri="{BB962C8B-B14F-4D97-AF65-F5344CB8AC3E}">
        <p14:creationId xmlns:p14="http://schemas.microsoft.com/office/powerpoint/2010/main" val="5460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F21136-D345-94D1-8AEC-22A2DD5DD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905CF7-231D-B8C0-C09B-C24959D65C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439" y="292028"/>
            <a:ext cx="9692473" cy="6461649"/>
          </a:xfrm>
        </p:spPr>
      </p:pic>
    </p:spTree>
    <p:extLst>
      <p:ext uri="{BB962C8B-B14F-4D97-AF65-F5344CB8AC3E}">
        <p14:creationId xmlns:p14="http://schemas.microsoft.com/office/powerpoint/2010/main" val="784755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AD89E0-AA5D-51FF-ABA3-C20309981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830E2E-E222-4498-E3DA-3B255F8DF1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298" y="-847849"/>
            <a:ext cx="6238755" cy="7798446"/>
          </a:xfrm>
        </p:spPr>
      </p:pic>
    </p:spTree>
    <p:extLst>
      <p:ext uri="{BB962C8B-B14F-4D97-AF65-F5344CB8AC3E}">
        <p14:creationId xmlns:p14="http://schemas.microsoft.com/office/powerpoint/2010/main" val="1446960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6DC200-A42A-1D28-7161-6EE9908E0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CFA0CD-3C99-02CA-021C-613A8765A9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579" y="-597879"/>
            <a:ext cx="5893928" cy="7843632"/>
          </a:xfrm>
        </p:spPr>
      </p:pic>
    </p:spTree>
    <p:extLst>
      <p:ext uri="{BB962C8B-B14F-4D97-AF65-F5344CB8AC3E}">
        <p14:creationId xmlns:p14="http://schemas.microsoft.com/office/powerpoint/2010/main" val="4058049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5710AB-97A6-0EEC-6D93-50AE4AA70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FE31F4-4769-B2F5-0DF4-C0A172BFE6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237" y="-60330"/>
            <a:ext cx="9304878" cy="6978659"/>
          </a:xfrm>
        </p:spPr>
      </p:pic>
    </p:spTree>
    <p:extLst>
      <p:ext uri="{BB962C8B-B14F-4D97-AF65-F5344CB8AC3E}">
        <p14:creationId xmlns:p14="http://schemas.microsoft.com/office/powerpoint/2010/main" val="2522521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0B122-F8C9-0358-0FC8-CE9BD1403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EF8700-7158-17AB-3840-8EC939189D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704" y="0"/>
            <a:ext cx="9160592" cy="6870444"/>
          </a:xfrm>
        </p:spPr>
      </p:pic>
    </p:spTree>
    <p:extLst>
      <p:ext uri="{BB962C8B-B14F-4D97-AF65-F5344CB8AC3E}">
        <p14:creationId xmlns:p14="http://schemas.microsoft.com/office/powerpoint/2010/main" val="1128852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2B277-D0BF-9F47-C176-6D66F410F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3EEABA-C15B-8AEA-EB0B-E061E0399F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74" y="46298"/>
            <a:ext cx="10154451" cy="6765403"/>
          </a:xfrm>
        </p:spPr>
      </p:pic>
    </p:spTree>
    <p:extLst>
      <p:ext uri="{BB962C8B-B14F-4D97-AF65-F5344CB8AC3E}">
        <p14:creationId xmlns:p14="http://schemas.microsoft.com/office/powerpoint/2010/main" val="510934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32F5C-2E7A-5A63-2450-B28ABD002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F3CAFF-E8FD-C2B2-E4B2-58506C64D1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160" y="921735"/>
            <a:ext cx="9326241" cy="5224422"/>
          </a:xfrm>
        </p:spPr>
      </p:pic>
    </p:spTree>
    <p:extLst>
      <p:ext uri="{BB962C8B-B14F-4D97-AF65-F5344CB8AC3E}">
        <p14:creationId xmlns:p14="http://schemas.microsoft.com/office/powerpoint/2010/main" val="68693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A17905-9339-B512-BB2E-D955AD3BE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98F709-40A9-9052-EF0F-B2064E1F5A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604" y="0"/>
            <a:ext cx="10112143" cy="7025833"/>
          </a:xfrm>
        </p:spPr>
      </p:pic>
    </p:spTree>
    <p:extLst>
      <p:ext uri="{BB962C8B-B14F-4D97-AF65-F5344CB8AC3E}">
        <p14:creationId xmlns:p14="http://schemas.microsoft.com/office/powerpoint/2010/main" val="743107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49BAF-96C0-4A42-ED19-115AE4587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EE7CA13-BC03-92FF-D01F-7374D7043F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96770"/>
            <a:ext cx="10532485" cy="6661230"/>
          </a:xfrm>
        </p:spPr>
      </p:pic>
    </p:spTree>
    <p:extLst>
      <p:ext uri="{BB962C8B-B14F-4D97-AF65-F5344CB8AC3E}">
        <p14:creationId xmlns:p14="http://schemas.microsoft.com/office/powerpoint/2010/main" val="203773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7D4D9C-9A48-8AC1-F478-D06E159EB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EAA0FF-199A-7595-696E-DE8E69F697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678" y="-190679"/>
            <a:ext cx="5791485" cy="7239358"/>
          </a:xfrm>
        </p:spPr>
      </p:pic>
    </p:spTree>
    <p:extLst>
      <p:ext uri="{BB962C8B-B14F-4D97-AF65-F5344CB8AC3E}">
        <p14:creationId xmlns:p14="http://schemas.microsoft.com/office/powerpoint/2010/main" val="164926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2D2E4E-7C90-7049-087C-1B056721D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9D133D-43D4-A7BB-60DC-9783056BC7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913" y="-69448"/>
            <a:ext cx="6996896" cy="6996896"/>
          </a:xfrm>
        </p:spPr>
      </p:pic>
    </p:spTree>
    <p:extLst>
      <p:ext uri="{BB962C8B-B14F-4D97-AF65-F5344CB8AC3E}">
        <p14:creationId xmlns:p14="http://schemas.microsoft.com/office/powerpoint/2010/main" val="3554672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B66C1A-9915-2A4A-4D63-3B7284386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6BADD4-D348-7CE8-F0C9-270C9A00AC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505" y="-420657"/>
            <a:ext cx="5541461" cy="7388616"/>
          </a:xfrm>
        </p:spPr>
      </p:pic>
    </p:spTree>
    <p:extLst>
      <p:ext uri="{BB962C8B-B14F-4D97-AF65-F5344CB8AC3E}">
        <p14:creationId xmlns:p14="http://schemas.microsoft.com/office/powerpoint/2010/main" val="2871422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9D993-5777-4909-9E11-25D88E250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A3F168-9CC3-D950-B571-36E1D94B1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052" y="-60625"/>
            <a:ext cx="6667016" cy="7558975"/>
          </a:xfrm>
        </p:spPr>
      </p:pic>
    </p:spTree>
    <p:extLst>
      <p:ext uri="{BB962C8B-B14F-4D97-AF65-F5344CB8AC3E}">
        <p14:creationId xmlns:p14="http://schemas.microsoft.com/office/powerpoint/2010/main" val="2673973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6EE826-9661-45B1-AD56-6A0A05CF5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C099654-D688-2804-0EC8-85F41F35EF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986" y="219919"/>
            <a:ext cx="10113379" cy="6742253"/>
          </a:xfrm>
        </p:spPr>
      </p:pic>
    </p:spTree>
    <p:extLst>
      <p:ext uri="{BB962C8B-B14F-4D97-AF65-F5344CB8AC3E}">
        <p14:creationId xmlns:p14="http://schemas.microsoft.com/office/powerpoint/2010/main" val="327418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E89C6-0597-508B-EB50-A490C4BB3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9DD1B9-283A-B51C-5909-AD5EEA761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745" y="-486137"/>
            <a:ext cx="5704494" cy="7569843"/>
          </a:xfrm>
        </p:spPr>
      </p:pic>
    </p:spTree>
    <p:extLst>
      <p:ext uri="{BB962C8B-B14F-4D97-AF65-F5344CB8AC3E}">
        <p14:creationId xmlns:p14="http://schemas.microsoft.com/office/powerpoint/2010/main" val="361435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FA358B-DDC4-2EED-91E4-40D0F510F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7CE375-E8A4-A62F-E2DE-939B18C9C4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17" y="-625033"/>
            <a:ext cx="5001366" cy="7483033"/>
          </a:xfrm>
        </p:spPr>
      </p:pic>
    </p:spTree>
    <p:extLst>
      <p:ext uri="{BB962C8B-B14F-4D97-AF65-F5344CB8AC3E}">
        <p14:creationId xmlns:p14="http://schemas.microsoft.com/office/powerpoint/2010/main" val="3971261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7B5E69-F32B-C764-4677-B9881E90F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EEB400-2CC2-62BB-7913-578F46EF0D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354" y="365376"/>
            <a:ext cx="9258951" cy="6127247"/>
          </a:xfrm>
        </p:spPr>
      </p:pic>
    </p:spTree>
    <p:extLst>
      <p:ext uri="{BB962C8B-B14F-4D97-AF65-F5344CB8AC3E}">
        <p14:creationId xmlns:p14="http://schemas.microsoft.com/office/powerpoint/2010/main" val="422124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81BC49-017B-A23B-6A8E-68544AD0C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4A0F0A-7EB5-F308-EC59-B69422E76E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290" y="-798654"/>
            <a:ext cx="5347504" cy="8021256"/>
          </a:xfrm>
        </p:spPr>
      </p:pic>
    </p:spTree>
    <p:extLst>
      <p:ext uri="{BB962C8B-B14F-4D97-AF65-F5344CB8AC3E}">
        <p14:creationId xmlns:p14="http://schemas.microsoft.com/office/powerpoint/2010/main" val="2592079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A13D2E-9E80-99B3-355A-7965D6C19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BC795A-73AF-5CDD-5E78-950000230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436" y="-2220594"/>
            <a:ext cx="7733421" cy="11600132"/>
          </a:xfrm>
        </p:spPr>
      </p:pic>
    </p:spTree>
    <p:extLst>
      <p:ext uri="{BB962C8B-B14F-4D97-AF65-F5344CB8AC3E}">
        <p14:creationId xmlns:p14="http://schemas.microsoft.com/office/powerpoint/2010/main" val="2454884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D2820B-E8B0-6A7E-EC8E-B3F73C167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F879D9-0282-CED3-AFCE-3EDD63D03A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19" y="321197"/>
            <a:ext cx="11077314" cy="6215605"/>
          </a:xfrm>
        </p:spPr>
      </p:pic>
    </p:spTree>
    <p:extLst>
      <p:ext uri="{BB962C8B-B14F-4D97-AF65-F5344CB8AC3E}">
        <p14:creationId xmlns:p14="http://schemas.microsoft.com/office/powerpoint/2010/main" val="197460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19834-44D7-D682-F032-FD5A13B71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F2DE9E-EAA7-B20A-ED29-85D707A3F6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055" y="-983848"/>
            <a:ext cx="7955889" cy="8061767"/>
          </a:xfrm>
        </p:spPr>
      </p:pic>
    </p:spTree>
    <p:extLst>
      <p:ext uri="{BB962C8B-B14F-4D97-AF65-F5344CB8AC3E}">
        <p14:creationId xmlns:p14="http://schemas.microsoft.com/office/powerpoint/2010/main" val="2856867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9BE12B-41CB-BB7B-1DF7-5B49E9DB5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076390-E6D9-9FD9-51B7-51F402A64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407" y="-613459"/>
            <a:ext cx="6444374" cy="8588415"/>
          </a:xfrm>
        </p:spPr>
      </p:pic>
    </p:spTree>
    <p:extLst>
      <p:ext uri="{BB962C8B-B14F-4D97-AF65-F5344CB8AC3E}">
        <p14:creationId xmlns:p14="http://schemas.microsoft.com/office/powerpoint/2010/main" val="3231300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F85E12-648E-1BBD-60DB-B83FD5269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F23FDE-8488-F72D-25A5-0412C811C5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254" y="-462986"/>
            <a:ext cx="6261491" cy="8368496"/>
          </a:xfrm>
        </p:spPr>
      </p:pic>
    </p:spTree>
    <p:extLst>
      <p:ext uri="{BB962C8B-B14F-4D97-AF65-F5344CB8AC3E}">
        <p14:creationId xmlns:p14="http://schemas.microsoft.com/office/powerpoint/2010/main" val="3548343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3057A1-ED62-B53F-6940-5702733E6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59278C-37AD-89A7-960E-6F120A8801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368" y="-173619"/>
            <a:ext cx="5712234" cy="8032830"/>
          </a:xfrm>
        </p:spPr>
      </p:pic>
    </p:spTree>
    <p:extLst>
      <p:ext uri="{BB962C8B-B14F-4D97-AF65-F5344CB8AC3E}">
        <p14:creationId xmlns:p14="http://schemas.microsoft.com/office/powerpoint/2010/main" val="2546834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ED39B-2C20-E654-9FF1-EB48572A7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A324DF-D786-5303-E159-35F288606E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253" y="365376"/>
            <a:ext cx="8146968" cy="6127247"/>
          </a:xfrm>
        </p:spPr>
      </p:pic>
    </p:spTree>
    <p:extLst>
      <p:ext uri="{BB962C8B-B14F-4D97-AF65-F5344CB8AC3E}">
        <p14:creationId xmlns:p14="http://schemas.microsoft.com/office/powerpoint/2010/main" val="1115644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31C1E6-990C-1F3A-9804-F975A73FC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2E58C7-2A21-2AE3-C88D-C4C1BBA05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782" y="-3667319"/>
            <a:ext cx="8395787" cy="10494737"/>
          </a:xfrm>
        </p:spPr>
      </p:pic>
    </p:spTree>
    <p:extLst>
      <p:ext uri="{BB962C8B-B14F-4D97-AF65-F5344CB8AC3E}">
        <p14:creationId xmlns:p14="http://schemas.microsoft.com/office/powerpoint/2010/main" val="2692493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45477-3737-E212-D988-2B1ADC046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6F0D36-657C-327C-9FDE-37FF09A5C3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244" y="-1493134"/>
            <a:ext cx="7611511" cy="9514390"/>
          </a:xfrm>
        </p:spPr>
      </p:pic>
    </p:spTree>
    <p:extLst>
      <p:ext uri="{BB962C8B-B14F-4D97-AF65-F5344CB8AC3E}">
        <p14:creationId xmlns:p14="http://schemas.microsoft.com/office/powerpoint/2010/main" val="1129390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6AAACA-41F3-AAAB-F2A6-147FA31A9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40735E-AA85-697F-4CBF-8F56BF5B7A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87" y="121153"/>
            <a:ext cx="9221539" cy="6736847"/>
          </a:xfrm>
        </p:spPr>
      </p:pic>
    </p:spTree>
    <p:extLst>
      <p:ext uri="{BB962C8B-B14F-4D97-AF65-F5344CB8AC3E}">
        <p14:creationId xmlns:p14="http://schemas.microsoft.com/office/powerpoint/2010/main" val="722275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52B635-7C15-0FF3-52DF-624243E4A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DDF690-B952-53BC-8ABC-86E1C1F448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293" y="-698230"/>
            <a:ext cx="6193788" cy="8254459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956B664-66E4-38F4-50A0-8C8E55B35A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8626" y="5822579"/>
            <a:ext cx="1049559" cy="85164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06A71330-5F08-6D84-1626-627839317D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17" y="5514703"/>
            <a:ext cx="1726985" cy="97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593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oise">
  <a:themeElements>
    <a:clrScheme name="Ardois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Ardois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ois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Ardoise</Template>
  <TotalTime>24</TotalTime>
  <Words>6</Words>
  <Application>Microsoft Office PowerPoint</Application>
  <PresentationFormat>Grand écran</PresentationFormat>
  <Paragraphs>1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5" baseType="lpstr">
      <vt:lpstr>Calisto MT</vt:lpstr>
      <vt:lpstr>Wingdings 2</vt:lpstr>
      <vt:lpstr>Ardoise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 BEYAERT</dc:creator>
  <cp:lastModifiedBy>jean-louis BEYAERT</cp:lastModifiedBy>
  <cp:revision>2</cp:revision>
  <dcterms:created xsi:type="dcterms:W3CDTF">2022-05-17T13:57:18Z</dcterms:created>
  <dcterms:modified xsi:type="dcterms:W3CDTF">2022-05-17T14:21:55Z</dcterms:modified>
</cp:coreProperties>
</file>