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5" r:id="rId4"/>
    <p:sldId id="257" r:id="rId5"/>
    <p:sldId id="258" r:id="rId6"/>
    <p:sldId id="261" r:id="rId7"/>
    <p:sldId id="260" r:id="rId8"/>
    <p:sldId id="262" r:id="rId9"/>
    <p:sldId id="263" r:id="rId10"/>
    <p:sldId id="264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04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E3DA3-C53B-4507-9BF8-56B313494CA8}" type="datetimeFigureOut">
              <a:rPr lang="fr-FR" smtClean="0"/>
              <a:t>24/03/2022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9093B-AD5D-4575-8B87-C1E2D8364C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6798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E3DA3-C53B-4507-9BF8-56B313494CA8}" type="datetimeFigureOut">
              <a:rPr lang="fr-FR" smtClean="0"/>
              <a:t>24/03/2022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9093B-AD5D-4575-8B87-C1E2D8364C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7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E3DA3-C53B-4507-9BF8-56B313494CA8}" type="datetimeFigureOut">
              <a:rPr lang="fr-FR" smtClean="0"/>
              <a:t>24/03/2022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9093B-AD5D-4575-8B87-C1E2D8364C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19584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E3DA3-C53B-4507-9BF8-56B313494CA8}" type="datetimeFigureOut">
              <a:rPr lang="fr-FR" smtClean="0"/>
              <a:t>24/03/2022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9093B-AD5D-4575-8B87-C1E2D8364C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7010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E3DA3-C53B-4507-9BF8-56B313494CA8}" type="datetimeFigureOut">
              <a:rPr lang="fr-FR" smtClean="0"/>
              <a:t>24/03/2022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9093B-AD5D-4575-8B87-C1E2D8364C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0673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E3DA3-C53B-4507-9BF8-56B313494CA8}" type="datetimeFigureOut">
              <a:rPr lang="fr-FR" smtClean="0"/>
              <a:t>24/03/2022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9093B-AD5D-4575-8B87-C1E2D8364C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25527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E3DA3-C53B-4507-9BF8-56B313494CA8}" type="datetimeFigureOut">
              <a:rPr lang="fr-FR" smtClean="0"/>
              <a:t>24/03/2022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9093B-AD5D-4575-8B87-C1E2D8364C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71836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E3DA3-C53B-4507-9BF8-56B313494CA8}" type="datetimeFigureOut">
              <a:rPr lang="fr-FR" smtClean="0"/>
              <a:t>24/03/2022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9093B-AD5D-4575-8B87-C1E2D8364C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36397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E3DA3-C53B-4507-9BF8-56B313494CA8}" type="datetimeFigureOut">
              <a:rPr lang="fr-FR" smtClean="0"/>
              <a:t>24/03/2022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9093B-AD5D-4575-8B87-C1E2D8364C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85282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E3DA3-C53B-4507-9BF8-56B313494CA8}" type="datetimeFigureOut">
              <a:rPr lang="fr-FR" smtClean="0"/>
              <a:t>24/03/2022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9093B-AD5D-4575-8B87-C1E2D8364C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7484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4E3DA3-C53B-4507-9BF8-56B313494CA8}" type="datetimeFigureOut">
              <a:rPr lang="fr-FR" smtClean="0"/>
              <a:t>24/03/2022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19093B-AD5D-4575-8B87-C1E2D8364C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1717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4E3DA3-C53B-4507-9BF8-56B313494CA8}" type="datetimeFigureOut">
              <a:rPr lang="fr-FR" smtClean="0"/>
              <a:t>24/03/2022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19093B-AD5D-4575-8B87-C1E2D8364CE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718765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/>
          <p:cNvSpPr/>
          <p:nvPr/>
        </p:nvSpPr>
        <p:spPr>
          <a:xfrm>
            <a:off x="0" y="548680"/>
            <a:ext cx="897805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fr-FR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LA CORSE AUTREMENT N° 13</a:t>
            </a:r>
            <a:endParaRPr lang="fr-FR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2348880"/>
            <a:ext cx="3762375" cy="3762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048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  <p:sndAc>
          <p:stSnd loop="1">
            <p:snd r:embed="rId2" name="Corse 4.wav"/>
          </p:stSnd>
        </p:sndAc>
      </p:transition>
    </mc:Choice>
    <mc:Fallback>
      <p:transition spd="slow" advTm="5000">
        <p:fade/>
        <p:sndAc>
          <p:stSnd loop="1">
            <p:snd r:embed="rId2" name="Corse 4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150" y="0"/>
            <a:ext cx="7024202" cy="7037558"/>
          </a:xfrm>
        </p:spPr>
      </p:pic>
    </p:spTree>
    <p:extLst>
      <p:ext uri="{BB962C8B-B14F-4D97-AF65-F5344CB8AC3E}">
        <p14:creationId xmlns:p14="http://schemas.microsoft.com/office/powerpoint/2010/main" val="264239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-4990"/>
            <a:ext cx="4320480" cy="7252822"/>
          </a:xfrm>
        </p:spPr>
      </p:pic>
    </p:spTree>
    <p:extLst>
      <p:ext uri="{BB962C8B-B14F-4D97-AF65-F5344CB8AC3E}">
        <p14:creationId xmlns:p14="http://schemas.microsoft.com/office/powerpoint/2010/main" val="3803901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0"/>
            <a:ext cx="5682833" cy="7103542"/>
          </a:xfrm>
        </p:spPr>
      </p:pic>
    </p:spTree>
    <p:extLst>
      <p:ext uri="{BB962C8B-B14F-4D97-AF65-F5344CB8AC3E}">
        <p14:creationId xmlns:p14="http://schemas.microsoft.com/office/powerpoint/2010/main" val="857340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1454" y="0"/>
            <a:ext cx="5898857" cy="7373572"/>
          </a:xfrm>
        </p:spPr>
      </p:pic>
    </p:spTree>
    <p:extLst>
      <p:ext uri="{BB962C8B-B14F-4D97-AF65-F5344CB8AC3E}">
        <p14:creationId xmlns:p14="http://schemas.microsoft.com/office/powerpoint/2010/main" val="3441390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23210"/>
            <a:ext cx="4032448" cy="7167947"/>
          </a:xfrm>
        </p:spPr>
      </p:pic>
    </p:spTree>
    <p:extLst>
      <p:ext uri="{BB962C8B-B14F-4D97-AF65-F5344CB8AC3E}">
        <p14:creationId xmlns:p14="http://schemas.microsoft.com/office/powerpoint/2010/main" val="3194289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8" name="Espace réservé du contenu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0"/>
            <a:ext cx="5538818" cy="6923523"/>
          </a:xfrm>
        </p:spPr>
      </p:pic>
    </p:spTree>
    <p:extLst>
      <p:ext uri="{BB962C8B-B14F-4D97-AF65-F5344CB8AC3E}">
        <p14:creationId xmlns:p14="http://schemas.microsoft.com/office/powerpoint/2010/main" val="1122317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25251"/>
            <a:ext cx="4752528" cy="7128793"/>
          </a:xfrm>
        </p:spPr>
      </p:pic>
    </p:spTree>
    <p:extLst>
      <p:ext uri="{BB962C8B-B14F-4D97-AF65-F5344CB8AC3E}">
        <p14:creationId xmlns:p14="http://schemas.microsoft.com/office/powerpoint/2010/main" val="3509820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0"/>
            <a:ext cx="5610825" cy="7013532"/>
          </a:xfrm>
        </p:spPr>
      </p:pic>
    </p:spTree>
    <p:extLst>
      <p:ext uri="{BB962C8B-B14F-4D97-AF65-F5344CB8AC3E}">
        <p14:creationId xmlns:p14="http://schemas.microsoft.com/office/powerpoint/2010/main" val="2431801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0"/>
            <a:ext cx="5754841" cy="7193552"/>
          </a:xfrm>
        </p:spPr>
      </p:pic>
    </p:spTree>
    <p:extLst>
      <p:ext uri="{BB962C8B-B14F-4D97-AF65-F5344CB8AC3E}">
        <p14:creationId xmlns:p14="http://schemas.microsoft.com/office/powerpoint/2010/main" val="4021913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15208"/>
            <a:ext cx="5610825" cy="7013532"/>
          </a:xfrm>
        </p:spPr>
      </p:pic>
    </p:spTree>
    <p:extLst>
      <p:ext uri="{BB962C8B-B14F-4D97-AF65-F5344CB8AC3E}">
        <p14:creationId xmlns:p14="http://schemas.microsoft.com/office/powerpoint/2010/main" val="3725183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600" y="0"/>
            <a:ext cx="5443538" cy="6858000"/>
          </a:xfrm>
        </p:spPr>
      </p:pic>
    </p:spTree>
    <p:extLst>
      <p:ext uri="{BB962C8B-B14F-4D97-AF65-F5344CB8AC3E}">
        <p14:creationId xmlns:p14="http://schemas.microsoft.com/office/powerpoint/2010/main" val="4254376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480"/>
            <a:ext cx="5826849" cy="7283562"/>
          </a:xfrm>
        </p:spPr>
      </p:pic>
    </p:spTree>
    <p:extLst>
      <p:ext uri="{BB962C8B-B14F-4D97-AF65-F5344CB8AC3E}">
        <p14:creationId xmlns:p14="http://schemas.microsoft.com/office/powerpoint/2010/main" val="1860363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6448"/>
            <a:ext cx="5826849" cy="7283562"/>
          </a:xfrm>
        </p:spPr>
      </p:pic>
    </p:spTree>
    <p:extLst>
      <p:ext uri="{BB962C8B-B14F-4D97-AF65-F5344CB8AC3E}">
        <p14:creationId xmlns:p14="http://schemas.microsoft.com/office/powerpoint/2010/main" val="3154780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2920"/>
            <a:ext cx="5682833" cy="7103542"/>
          </a:xfrm>
        </p:spPr>
      </p:pic>
    </p:spTree>
    <p:extLst>
      <p:ext uri="{BB962C8B-B14F-4D97-AF65-F5344CB8AC3E}">
        <p14:creationId xmlns:p14="http://schemas.microsoft.com/office/powerpoint/2010/main" val="3754903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-30128"/>
            <a:ext cx="5112568" cy="7425861"/>
          </a:xfrm>
        </p:spPr>
      </p:pic>
    </p:spTree>
    <p:extLst>
      <p:ext uri="{BB962C8B-B14F-4D97-AF65-F5344CB8AC3E}">
        <p14:creationId xmlns:p14="http://schemas.microsoft.com/office/powerpoint/2010/main" val="2839328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0632"/>
            <a:ext cx="5682833" cy="7103542"/>
          </a:xfrm>
        </p:spPr>
      </p:pic>
    </p:spTree>
    <p:extLst>
      <p:ext uri="{BB962C8B-B14F-4D97-AF65-F5344CB8AC3E}">
        <p14:creationId xmlns:p14="http://schemas.microsoft.com/office/powerpoint/2010/main" val="61923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0832"/>
            <a:ext cx="5466809" cy="6833512"/>
          </a:xfrm>
        </p:spPr>
      </p:pic>
    </p:spTree>
    <p:extLst>
      <p:ext uri="{BB962C8B-B14F-4D97-AF65-F5344CB8AC3E}">
        <p14:creationId xmlns:p14="http://schemas.microsoft.com/office/powerpoint/2010/main" val="600258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0"/>
            <a:ext cx="5610825" cy="7013532"/>
          </a:xfrm>
        </p:spPr>
      </p:pic>
    </p:spTree>
    <p:extLst>
      <p:ext uri="{BB962C8B-B14F-4D97-AF65-F5344CB8AC3E}">
        <p14:creationId xmlns:p14="http://schemas.microsoft.com/office/powerpoint/2010/main" val="2317242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0"/>
            <a:ext cx="5538817" cy="6923522"/>
          </a:xfrm>
        </p:spPr>
      </p:pic>
    </p:spTree>
    <p:extLst>
      <p:ext uri="{BB962C8B-B14F-4D97-AF65-F5344CB8AC3E}">
        <p14:creationId xmlns:p14="http://schemas.microsoft.com/office/powerpoint/2010/main" val="25017047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7592"/>
            <a:ext cx="5439868" cy="7198002"/>
          </a:xfrm>
        </p:spPr>
      </p:pic>
    </p:spTree>
    <p:extLst>
      <p:ext uri="{BB962C8B-B14F-4D97-AF65-F5344CB8AC3E}">
        <p14:creationId xmlns:p14="http://schemas.microsoft.com/office/powerpoint/2010/main" val="1482739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353" y="0"/>
            <a:ext cx="5871951" cy="7234366"/>
          </a:xfrm>
        </p:spPr>
      </p:pic>
    </p:spTree>
    <p:extLst>
      <p:ext uri="{BB962C8B-B14F-4D97-AF65-F5344CB8AC3E}">
        <p14:creationId xmlns:p14="http://schemas.microsoft.com/office/powerpoint/2010/main" val="28664872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6256"/>
            <a:ext cx="7103542" cy="7103542"/>
          </a:xfrm>
        </p:spPr>
      </p:pic>
    </p:spTree>
    <p:extLst>
      <p:ext uri="{BB962C8B-B14F-4D97-AF65-F5344CB8AC3E}">
        <p14:creationId xmlns:p14="http://schemas.microsoft.com/office/powerpoint/2010/main" val="899795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0"/>
            <a:ext cx="5538817" cy="6923522"/>
          </a:xfrm>
        </p:spPr>
      </p:pic>
    </p:spTree>
    <p:extLst>
      <p:ext uri="{BB962C8B-B14F-4D97-AF65-F5344CB8AC3E}">
        <p14:creationId xmlns:p14="http://schemas.microsoft.com/office/powerpoint/2010/main" val="2244401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0"/>
            <a:ext cx="5538817" cy="6923522"/>
          </a:xfrm>
        </p:spPr>
      </p:pic>
    </p:spTree>
    <p:extLst>
      <p:ext uri="{BB962C8B-B14F-4D97-AF65-F5344CB8AC3E}">
        <p14:creationId xmlns:p14="http://schemas.microsoft.com/office/powerpoint/2010/main" val="1347639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16352"/>
            <a:ext cx="5616624" cy="7020781"/>
          </a:xfrm>
        </p:spPr>
      </p:pic>
    </p:spTree>
    <p:extLst>
      <p:ext uri="{BB962C8B-B14F-4D97-AF65-F5344CB8AC3E}">
        <p14:creationId xmlns:p14="http://schemas.microsoft.com/office/powerpoint/2010/main" val="667549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24488"/>
            <a:ext cx="5466809" cy="6833512"/>
          </a:xfrm>
        </p:spPr>
      </p:pic>
    </p:spTree>
    <p:extLst>
      <p:ext uri="{BB962C8B-B14F-4D97-AF65-F5344CB8AC3E}">
        <p14:creationId xmlns:p14="http://schemas.microsoft.com/office/powerpoint/2010/main" val="773130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32728"/>
            <a:ext cx="5401809" cy="7065484"/>
          </a:xfrm>
        </p:spPr>
      </p:pic>
    </p:spTree>
    <p:extLst>
      <p:ext uri="{BB962C8B-B14F-4D97-AF65-F5344CB8AC3E}">
        <p14:creationId xmlns:p14="http://schemas.microsoft.com/office/powerpoint/2010/main" val="2276867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33094"/>
            <a:ext cx="5122764" cy="6846586"/>
          </a:xfrm>
        </p:spPr>
      </p:pic>
    </p:spTree>
    <p:extLst>
      <p:ext uri="{BB962C8B-B14F-4D97-AF65-F5344CB8AC3E}">
        <p14:creationId xmlns:p14="http://schemas.microsoft.com/office/powerpoint/2010/main" val="1167942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0"/>
            <a:ext cx="5347036" cy="7125993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0352" y="5949280"/>
            <a:ext cx="874787" cy="709827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863496"/>
            <a:ext cx="1405277" cy="795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59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14:ripple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6</Words>
  <Application>Microsoft Office PowerPoint</Application>
  <PresentationFormat>Affichage à l'écran (4:3)</PresentationFormat>
  <Paragraphs>1</Paragraphs>
  <Slides>30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1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Corse autrement N°13 - Perroquet34740</dc:title>
  <dc:creator>Perroquet34740</dc:creator>
  <cp:lastModifiedBy>Jean-louis</cp:lastModifiedBy>
  <cp:revision>3</cp:revision>
  <dcterms:created xsi:type="dcterms:W3CDTF">2022-03-24T19:02:29Z</dcterms:created>
  <dcterms:modified xsi:type="dcterms:W3CDTF">2022-03-24T19:25:12Z</dcterms:modified>
</cp:coreProperties>
</file>