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9" r:id="rId1"/>
  </p:sldMasterIdLst>
  <p:notesMasterIdLst>
    <p:notesMasterId r:id="rId3"/>
  </p:notesMasterIdLst>
  <p:sldIdLst>
    <p:sldId id="266" r:id="rId2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91066" autoAdjust="0"/>
    <p:restoredTop sz="94660"/>
  </p:normalViewPr>
  <p:slideViewPr>
    <p:cSldViewPr>
      <p:cViewPr>
        <p:scale>
          <a:sx n="100" d="100"/>
          <a:sy n="100" d="100"/>
        </p:scale>
        <p:origin x="-1512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kumimoji="0"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kumimoji="0"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F90FD6B-32AD-4997-83AC-AEB2591A1744}" type="datetimeFigureOut">
              <a:rPr lang="fr-FR"/>
              <a:pPr>
                <a:defRPr/>
              </a:pPr>
              <a:t>25/10/2021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kumimoji="0"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kumimoji="0"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18D261-C546-4923-A7A9-BB4E1F637D2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6838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177800" y="230188"/>
            <a:ext cx="203200" cy="6503987"/>
            <a:chOff x="112" y="145"/>
            <a:chExt cx="128" cy="4097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fr-FR" sz="2400"/>
            </a:p>
          </p:txBody>
        </p:sp>
      </p:grpSp>
      <p:grpSp>
        <p:nvGrpSpPr>
          <p:cNvPr id="7" name="Group 7"/>
          <p:cNvGrpSpPr>
            <a:grpSpLocks/>
          </p:cNvGrpSpPr>
          <p:nvPr/>
        </p:nvGrpSpPr>
        <p:grpSpPr bwMode="auto">
          <a:xfrm>
            <a:off x="8793163" y="220663"/>
            <a:ext cx="198437" cy="6408737"/>
            <a:chOff x="5539" y="139"/>
            <a:chExt cx="125" cy="4037"/>
          </a:xfrm>
        </p:grpSpPr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</p:grpSp>
      <p:grpSp>
        <p:nvGrpSpPr>
          <p:cNvPr id="10" name="Group 10"/>
          <p:cNvGrpSpPr>
            <a:grpSpLocks/>
          </p:cNvGrpSpPr>
          <p:nvPr/>
        </p:nvGrpSpPr>
        <p:grpSpPr bwMode="auto"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 rot="5400000" flipV="1">
              <a:off x="2914" y="1522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</p:grpSp>
      <p:grpSp>
        <p:nvGrpSpPr>
          <p:cNvPr id="13" name="Group 13"/>
          <p:cNvGrpSpPr>
            <a:grpSpLocks/>
          </p:cNvGrpSpPr>
          <p:nvPr/>
        </p:nvGrpSpPr>
        <p:grpSpPr bwMode="auto">
          <a:xfrm>
            <a:off x="76200" y="176213"/>
            <a:ext cx="8745538" cy="161925"/>
            <a:chOff x="48" y="111"/>
            <a:chExt cx="5509" cy="102"/>
          </a:xfrm>
        </p:grpSpPr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 rot="5400000" flipV="1">
              <a:off x="2783" y="-2624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</p:grpSp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143000"/>
          </a:xfrm>
        </p:spPr>
        <p:txBody>
          <a:bodyPr anchorCtr="1"/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fr-FR"/>
              <a:t>Cliquez pour modifier le style du titre du masque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667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800"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A81C9-C330-43DD-86A4-4A7B1E0CD57F}" type="datetimeFigureOut">
              <a:rPr lang="fr-FR"/>
              <a:pPr>
                <a:defRPr/>
              </a:pPr>
              <a:t>25/10/2021</a:t>
            </a:fld>
            <a:endParaRPr lang="fr-FR"/>
          </a:p>
        </p:txBody>
      </p:sp>
      <p:sp>
        <p:nvSpPr>
          <p:cNvPr id="17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33149-AFCE-42E0-B830-AAB2D9FD4F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A71ECF-C4C3-43E3-A7E1-875D3EAB394B}" type="datetimeFigureOut">
              <a:rPr lang="fr-FR"/>
              <a:pPr>
                <a:defRPr/>
              </a:pPr>
              <a:t>25/10/2021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03EA1F-A926-4F49-9F93-9FD027C24C1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AF25C5-0871-4CB2-85A2-832E598AF436}" type="datetimeFigureOut">
              <a:rPr lang="fr-FR"/>
              <a:pPr>
                <a:defRPr/>
              </a:pPr>
              <a:t>25/10/2021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DD4602-9D14-43C8-B517-4B378EE573C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295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95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93EB9A-C503-4222-A52E-F3B98147C099}" type="datetimeFigureOut">
              <a:rPr lang="fr-FR"/>
              <a:pPr>
                <a:defRPr/>
              </a:pPr>
              <a:t>25/10/2021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65DD3A-A354-4690-BB9B-7055DA970C5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F5114F-19E3-47D1-B803-1883B619104D}" type="datetimeFigureOut">
              <a:rPr lang="fr-FR"/>
              <a:pPr>
                <a:defRPr/>
              </a:pPr>
              <a:t>25/10/2021</a:t>
            </a:fld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4A13E5-B204-4166-8391-53C227EE44A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47179C-D547-415F-BFC1-5342AC9E2C1E}" type="datetimeFigureOut">
              <a:rPr lang="fr-FR"/>
              <a:pPr>
                <a:defRPr/>
              </a:pPr>
              <a:t>25/10/2021</a:t>
            </a:fld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D80A38-07D6-4DA9-8220-F9751AE26D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78262-E271-4B4D-A280-C2A05F77271D}" type="datetimeFigureOut">
              <a:rPr lang="fr-FR"/>
              <a:pPr>
                <a:defRPr/>
              </a:pPr>
              <a:t>25/10/2021</a:t>
            </a:fld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A64EBC-7AF7-44E6-BC39-B95BA235B9F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208319-B08A-495F-8741-91778AA9D78A}" type="datetimeFigureOut">
              <a:rPr lang="fr-FR"/>
              <a:pPr>
                <a:defRPr/>
              </a:pPr>
              <a:t>25/10/2021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0D5F94-A987-435B-B7F2-4C7EF17E9F0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615FCA-96C3-4C95-B18C-48A108A2D2BC}" type="datetimeFigureOut">
              <a:rPr lang="fr-FR"/>
              <a:pPr>
                <a:defRPr/>
              </a:pPr>
              <a:t>25/10/2021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AD4E4-F7DB-4209-B251-C96BD8B9E70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D24359-A07C-487C-9C30-D90B29ACD039}" type="datetimeFigureOut">
              <a:rPr lang="fr-FR"/>
              <a:pPr>
                <a:defRPr/>
              </a:pPr>
              <a:t>25/10/2021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6C7492-84C2-43DC-B044-067765C6D84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438900" y="381000"/>
            <a:ext cx="2019300" cy="5562600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1000" y="381000"/>
            <a:ext cx="5905500" cy="5562600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4A00E7-E9CA-4D0D-8FDC-16B87599F45F}" type="datetimeFigureOut">
              <a:rPr lang="fr-FR"/>
              <a:pPr>
                <a:defRPr/>
              </a:pPr>
              <a:t>25/10/2021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1ACCB9-ADB8-4DAE-96C2-7D5D0B5C3F4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81000"/>
            <a:ext cx="8001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95400"/>
            <a:ext cx="77724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0150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fld id="{FB4B89CE-022A-40D8-9BA7-65216A5A797F}" type="datetimeFigureOut">
              <a:rPr lang="fr-FR"/>
              <a:pPr>
                <a:defRPr/>
              </a:pPr>
              <a:t>25/10/2021</a:t>
            </a:fld>
            <a:endParaRPr lang="fr-FR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50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0150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fld id="{E184382C-63EB-4312-AE83-FF542FDE3F0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177800" y="230188"/>
            <a:ext cx="203200" cy="6503987"/>
            <a:chOff x="112" y="145"/>
            <a:chExt cx="128" cy="4097"/>
          </a:xfrm>
        </p:grpSpPr>
        <p:sp>
          <p:nvSpPr>
            <p:cNvPr id="18440" name="Rectangle 8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18441" name="Rectangle 9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fr-FR" sz="2400"/>
            </a:p>
          </p:txBody>
        </p:sp>
      </p:grpSp>
      <p:grpSp>
        <p:nvGrpSpPr>
          <p:cNvPr id="1032" name="Group 10"/>
          <p:cNvGrpSpPr>
            <a:grpSpLocks/>
          </p:cNvGrpSpPr>
          <p:nvPr/>
        </p:nvGrpSpPr>
        <p:grpSpPr bwMode="auto">
          <a:xfrm>
            <a:off x="8793163" y="220663"/>
            <a:ext cx="198437" cy="6408737"/>
            <a:chOff x="5539" y="139"/>
            <a:chExt cx="125" cy="4037"/>
          </a:xfrm>
        </p:grpSpPr>
        <p:sp>
          <p:nvSpPr>
            <p:cNvPr id="18443" name="Rectangle 11"/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18444" name="Rectangle 12"/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</p:grpSp>
      <p:grpSp>
        <p:nvGrpSpPr>
          <p:cNvPr id="1033" name="Group 13"/>
          <p:cNvGrpSpPr>
            <a:grpSpLocks/>
          </p:cNvGrpSpPr>
          <p:nvPr/>
        </p:nvGrpSpPr>
        <p:grpSpPr bwMode="auto"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18446" name="Rectangle 14"/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18447" name="Rectangle 15"/>
            <p:cNvSpPr>
              <a:spLocks noChangeArrowheads="1"/>
            </p:cNvSpPr>
            <p:nvPr/>
          </p:nvSpPr>
          <p:spPr bwMode="auto">
            <a:xfrm rot="5400000" flipV="1">
              <a:off x="2914" y="1522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</p:grpSp>
      <p:grpSp>
        <p:nvGrpSpPr>
          <p:cNvPr id="1034" name="Group 16"/>
          <p:cNvGrpSpPr>
            <a:grpSpLocks/>
          </p:cNvGrpSpPr>
          <p:nvPr/>
        </p:nvGrpSpPr>
        <p:grpSpPr bwMode="auto">
          <a:xfrm>
            <a:off x="76200" y="176213"/>
            <a:ext cx="8745538" cy="161925"/>
            <a:chOff x="48" y="111"/>
            <a:chExt cx="5509" cy="102"/>
          </a:xfrm>
        </p:grpSpPr>
        <p:sp>
          <p:nvSpPr>
            <p:cNvPr id="18449" name="Rectangle 17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18450" name="Rectangle 18"/>
            <p:cNvSpPr>
              <a:spLocks noChangeArrowheads="1"/>
            </p:cNvSpPr>
            <p:nvPr/>
          </p:nvSpPr>
          <p:spPr bwMode="auto">
            <a:xfrm rot="5400000" flipV="1">
              <a:off x="2783" y="-2624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</p:grpSp>
      <p:grpSp>
        <p:nvGrpSpPr>
          <p:cNvPr id="18451" name="Group 19"/>
          <p:cNvGrpSpPr>
            <a:grpSpLocks/>
          </p:cNvGrpSpPr>
          <p:nvPr/>
        </p:nvGrpSpPr>
        <p:grpSpPr bwMode="auto">
          <a:xfrm>
            <a:off x="71438" y="176213"/>
            <a:ext cx="8745537" cy="161925"/>
            <a:chOff x="48" y="111"/>
            <a:chExt cx="5509" cy="102"/>
          </a:xfrm>
        </p:grpSpPr>
        <p:sp>
          <p:nvSpPr>
            <p:cNvPr id="18452" name="Rectangle 20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18453" name="Rectangle 21"/>
            <p:cNvSpPr>
              <a:spLocks noChangeArrowheads="1"/>
            </p:cNvSpPr>
            <p:nvPr/>
          </p:nvSpPr>
          <p:spPr bwMode="auto">
            <a:xfrm rot="5400000" flipV="1">
              <a:off x="2784" y="-2625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0" descr="C:\Users\Marie-Jose\Desktop\Image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9688"/>
            <a:ext cx="9118600" cy="681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dre 2"/>
          <p:cNvSpPr/>
          <p:nvPr/>
        </p:nvSpPr>
        <p:spPr>
          <a:xfrm>
            <a:off x="31750" y="65088"/>
            <a:ext cx="9080500" cy="6753225"/>
          </a:xfrm>
          <a:prstGeom prst="frame">
            <a:avLst>
              <a:gd name="adj1" fmla="val 1272"/>
            </a:avLst>
          </a:prstGeom>
          <a:blipFill dpi="0" rotWithShape="1">
            <a:blip r:embed="rId4">
              <a:extLst/>
            </a:blip>
            <a:srcRect/>
            <a:stretch>
              <a:fillRect/>
            </a:stretch>
          </a:blipFill>
          <a:ln w="104775" cmpd="tri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kumimoji="0" lang="fr-FR">
              <a:solidFill>
                <a:schemeClr val="tx1"/>
              </a:solidFill>
            </a:endParaRPr>
          </a:p>
        </p:txBody>
      </p:sp>
      <p:pic>
        <p:nvPicPr>
          <p:cNvPr id="14339" name="Image 10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65525" y="1068388"/>
            <a:ext cx="4748213" cy="474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dre 4"/>
          <p:cNvSpPr/>
          <p:nvPr/>
        </p:nvSpPr>
        <p:spPr>
          <a:xfrm>
            <a:off x="701675" y="666750"/>
            <a:ext cx="5570538" cy="5438775"/>
          </a:xfrm>
          <a:prstGeom prst="frame">
            <a:avLst>
              <a:gd name="adj1" fmla="val 2539"/>
            </a:avLst>
          </a:prstGeom>
          <a:blipFill dpi="0" rotWithShape="1">
            <a:blip r:embed="rId4">
              <a:extLst/>
            </a:blip>
            <a:srcRect/>
            <a:stretch>
              <a:fillRect/>
            </a:stretch>
          </a:blipFill>
          <a:ln w="95250" cmpd="tri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kumimoji="0" lang="fr-FR">
              <a:solidFill>
                <a:schemeClr val="tx1"/>
              </a:solidFill>
            </a:endParaRPr>
          </a:p>
        </p:txBody>
      </p:sp>
      <p:pic>
        <p:nvPicPr>
          <p:cNvPr id="14341" name="Picture 10" descr="Perroquet 4">
            <a:hlinkClick r:id="" action="ppaction://hlinkshowjump?jump=endshow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40650" y="5589588"/>
            <a:ext cx="10255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14" descr="Jean-Louis 14_00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16216" y="5640239"/>
            <a:ext cx="957437" cy="957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4" name="WordArt 15" descr="Sable"/>
          <p:cNvSpPr>
            <a:spLocks noChangeArrowheads="1" noChangeShapeType="1" noTextEdit="1"/>
          </p:cNvSpPr>
          <p:nvPr/>
        </p:nvSpPr>
        <p:spPr bwMode="auto">
          <a:xfrm rot="5400000">
            <a:off x="-1582737" y="3030538"/>
            <a:ext cx="4048125" cy="523875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fr-FR" sz="3600" kern="10" dirty="0">
                <a:ln w="12700">
                  <a:solidFill>
                    <a:srgbClr val="C4B596"/>
                  </a:solidFill>
                  <a:round/>
                  <a:headEnd/>
                  <a:tailEnd/>
                </a:ln>
                <a:blipFill dpi="0" rotWithShape="0">
                  <a:blip r:embed="rId8"/>
                  <a:srcRect/>
                  <a:tile tx="0" ty="0" sx="100000" sy="100000" flip="none" algn="tl"/>
                </a:blipFill>
                <a:effectLst>
                  <a:outerShdw dist="53882" dir="2700000" algn="ctr" rotWithShape="0">
                    <a:srgbClr val="CBCBCB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JUKEBOX RETRO </a:t>
            </a:r>
            <a:r>
              <a:rPr lang="fr-FR" sz="3600" kern="10" dirty="0" smtClean="0">
                <a:ln w="12700">
                  <a:solidFill>
                    <a:srgbClr val="C4B596"/>
                  </a:solidFill>
                  <a:round/>
                  <a:headEnd/>
                  <a:tailEnd/>
                </a:ln>
                <a:blipFill dpi="0" rotWithShape="0">
                  <a:blip r:embed="rId8"/>
                  <a:srcRect/>
                  <a:tile tx="0" ty="0" sx="100000" sy="100000" flip="none" algn="tl"/>
                </a:blipFill>
                <a:effectLst>
                  <a:outerShdw dist="53882" dir="2700000" algn="ctr" rotWithShape="0">
                    <a:srgbClr val="CBCBCB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27</a:t>
            </a:r>
            <a:endParaRPr lang="fr-FR" sz="3600" kern="10" dirty="0">
              <a:ln w="12700">
                <a:solidFill>
                  <a:srgbClr val="C4B596"/>
                </a:solidFill>
                <a:round/>
                <a:headEnd/>
                <a:tailEnd/>
              </a:ln>
              <a:blipFill dpi="0" rotWithShape="0">
                <a:blip r:embed="rId8"/>
                <a:srcRect/>
                <a:tile tx="0" ty="0" sx="100000" sy="100000" flip="none" algn="tl"/>
              </a:blipFill>
              <a:effectLst>
                <a:outerShdw dist="53882" dir="2700000" algn="ctr" rotWithShape="0">
                  <a:srgbClr val="CBCBCB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14345" name="Picture 12" descr="Jean-Louis 15_00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900113" y="836613"/>
            <a:ext cx="5184775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63" y="6237312"/>
            <a:ext cx="952500" cy="33337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265" y="332656"/>
            <a:ext cx="2603979" cy="1440160"/>
          </a:xfrm>
          <a:prstGeom prst="rect">
            <a:avLst/>
          </a:prstGeom>
        </p:spPr>
      </p:pic>
    </p:spTree>
  </p:cSld>
  <p:clrMapOvr>
    <a:masterClrMapping/>
  </p:clrMapOvr>
  <p:transition spd="slow" advClick="0">
    <p:zoom/>
    <p:sndAc>
      <p:stSnd>
        <p:snd r:embed="rId2" name="Jean-Louis 15_001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lling a Product or Service">
  <a:themeElements>
    <a:clrScheme name="Selling a Product or Service 1">
      <a:dk1>
        <a:srgbClr val="808080"/>
      </a:dk1>
      <a:lt1>
        <a:srgbClr val="F8F8F8"/>
      </a:lt1>
      <a:dk2>
        <a:srgbClr val="000000"/>
      </a:dk2>
      <a:lt2>
        <a:srgbClr val="FFFFFF"/>
      </a:lt2>
      <a:accent1>
        <a:srgbClr val="6699FF"/>
      </a:accent1>
      <a:accent2>
        <a:srgbClr val="9933FF"/>
      </a:accent2>
      <a:accent3>
        <a:srgbClr val="AAAAAA"/>
      </a:accent3>
      <a:accent4>
        <a:srgbClr val="D4D4D4"/>
      </a:accent4>
      <a:accent5>
        <a:srgbClr val="B8CAFF"/>
      </a:accent5>
      <a:accent6>
        <a:srgbClr val="8A2DE7"/>
      </a:accent6>
      <a:hlink>
        <a:srgbClr val="00FFFF"/>
      </a:hlink>
      <a:folHlink>
        <a:srgbClr val="0099CC"/>
      </a:folHlink>
    </a:clrScheme>
    <a:fontScheme name="Selling a Product or Servic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lnDef>
  </a:objectDefaults>
  <a:extraClrSchemeLst>
    <a:extraClrScheme>
      <a:clrScheme name="Selling a Product or Service 1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6699FF"/>
        </a:accent1>
        <a:accent2>
          <a:srgbClr val="9933FF"/>
        </a:accent2>
        <a:accent3>
          <a:srgbClr val="AAAAAA"/>
        </a:accent3>
        <a:accent4>
          <a:srgbClr val="D4D4D4"/>
        </a:accent4>
        <a:accent5>
          <a:srgbClr val="B8CAFF"/>
        </a:accent5>
        <a:accent6>
          <a:srgbClr val="8A2DE7"/>
        </a:accent6>
        <a:hlink>
          <a:srgbClr val="00FFFF"/>
        </a:hlink>
        <a:folHlink>
          <a:srgbClr val="0099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lling a Product or Service 2">
        <a:dk1>
          <a:srgbClr val="000066"/>
        </a:dk1>
        <a:lt1>
          <a:srgbClr val="FFFFFF"/>
        </a:lt1>
        <a:dk2>
          <a:srgbClr val="3333FF"/>
        </a:dk2>
        <a:lt2>
          <a:srgbClr val="3399FF"/>
        </a:lt2>
        <a:accent1>
          <a:srgbClr val="66CCFF"/>
        </a:accent1>
        <a:accent2>
          <a:srgbClr val="FF66FF"/>
        </a:accent2>
        <a:accent3>
          <a:srgbClr val="FFFFFF"/>
        </a:accent3>
        <a:accent4>
          <a:srgbClr val="000056"/>
        </a:accent4>
        <a:accent5>
          <a:srgbClr val="B8E2FF"/>
        </a:accent5>
        <a:accent6>
          <a:srgbClr val="E75CE7"/>
        </a:accent6>
        <a:hlink>
          <a:srgbClr val="CC00CC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lling a Product or Serv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69696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C8C8C8"/>
        </a:accent6>
        <a:hlink>
          <a:srgbClr val="3333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lling a Product or Service 4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CC9900"/>
        </a:accent1>
        <a:accent2>
          <a:srgbClr val="996600"/>
        </a:accent2>
        <a:accent3>
          <a:srgbClr val="AAAAAA"/>
        </a:accent3>
        <a:accent4>
          <a:srgbClr val="D4D4D4"/>
        </a:accent4>
        <a:accent5>
          <a:srgbClr val="E2CAAA"/>
        </a:accent5>
        <a:accent6>
          <a:srgbClr val="8A5C00"/>
        </a:accent6>
        <a:hlink>
          <a:srgbClr val="CCCC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Selling a Product or Service</Template>
  <TotalTime>0</TotalTime>
  <Words>3</Words>
  <Application>Microsoft Office PowerPoint</Application>
  <PresentationFormat>Affichage à l'écran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Selling a Product or Service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Jukebox Retro N+27 - Perroquet34740</dc:title>
  <dc:creator/>
  <cp:lastModifiedBy/>
  <cp:revision>280</cp:revision>
  <dcterms:created xsi:type="dcterms:W3CDTF">2010-01-05T05:14:01Z</dcterms:created>
  <dcterms:modified xsi:type="dcterms:W3CDTF">2021-10-25T18:29:19Z</dcterms:modified>
</cp:coreProperties>
</file>