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93" r:id="rId2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1e8ocfe9/MfQSKRRAiDlYA==" hashData="6K1DdcvVqgiTaC1Rf1BurS/Vyg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178" autoAdjust="0"/>
  </p:normalViewPr>
  <p:slideViewPr>
    <p:cSldViewPr>
      <p:cViewPr varScale="1">
        <p:scale>
          <a:sx n="76" d="100"/>
          <a:sy n="76" d="100"/>
        </p:scale>
        <p:origin x="-155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5E2BA0-DD85-4F2F-B86C-2B5542AA297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3035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D6EE32-53CC-4F2A-84F7-109DA81F7F2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8481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DD2CF2-8FF7-4CB3-B6E9-8A1B5CA8AE2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8560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6ABFD5-5C90-4DEA-B09A-BD8138FEE5B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86218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27D0C0-133E-44A7-A619-5FBC5989150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52781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88C337-F82F-4D63-9540-DFFA7EB530F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94954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169172-35F5-4C57-B204-6BD9882922F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43971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670CAF-E788-4D78-B0F5-75B3F2A336C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94031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FCAFC8-1B78-498A-965C-977AAA5B0BA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8709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03E5EA-E14D-40F0-A68B-D891A1C9E45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91582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547C64-8112-4203-B976-F38A0AA0DBE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6147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2880B88C-0EA9-47EB-8D8F-BC53EA2E566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advClick="0" advTm="1000">
    <p:sndAc>
      <p:stSnd>
        <p:snd r:embed="rId13" name="Johnny Hallyday - 2011- Autoportrait.wav"/>
      </p:stSnd>
    </p:sndAc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7.wav"/><Relationship Id="rId13" Type="http://schemas.openxmlformats.org/officeDocument/2006/relationships/audio" Target="../media/audio11.wav"/><Relationship Id="rId18" Type="http://schemas.openxmlformats.org/officeDocument/2006/relationships/audio" Target="../media/audio16.wav"/><Relationship Id="rId3" Type="http://schemas.openxmlformats.org/officeDocument/2006/relationships/image" Target="../media/image1.png"/><Relationship Id="rId21" Type="http://schemas.openxmlformats.org/officeDocument/2006/relationships/image" Target="../media/image5.gif"/><Relationship Id="rId7" Type="http://schemas.openxmlformats.org/officeDocument/2006/relationships/audio" Target="../media/audio6.wav"/><Relationship Id="rId12" Type="http://schemas.openxmlformats.org/officeDocument/2006/relationships/image" Target="../media/image2.png"/><Relationship Id="rId17" Type="http://schemas.openxmlformats.org/officeDocument/2006/relationships/audio" Target="../media/audio15.wav"/><Relationship Id="rId2" Type="http://schemas.openxmlformats.org/officeDocument/2006/relationships/audio" Target="../media/audio2.wav"/><Relationship Id="rId16" Type="http://schemas.openxmlformats.org/officeDocument/2006/relationships/audio" Target="../media/audio14.wav"/><Relationship Id="rId20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5.wav"/><Relationship Id="rId11" Type="http://schemas.openxmlformats.org/officeDocument/2006/relationships/audio" Target="../media/audio10.wav"/><Relationship Id="rId24" Type="http://schemas.openxmlformats.org/officeDocument/2006/relationships/image" Target="../media/image8.jpg"/><Relationship Id="rId5" Type="http://schemas.openxmlformats.org/officeDocument/2006/relationships/audio" Target="../media/audio4.wav"/><Relationship Id="rId15" Type="http://schemas.openxmlformats.org/officeDocument/2006/relationships/audio" Target="../media/audio13.wav"/><Relationship Id="rId23" Type="http://schemas.openxmlformats.org/officeDocument/2006/relationships/image" Target="../media/image7.gif"/><Relationship Id="rId10" Type="http://schemas.openxmlformats.org/officeDocument/2006/relationships/audio" Target="../media/audio9.wav"/><Relationship Id="rId19" Type="http://schemas.openxmlformats.org/officeDocument/2006/relationships/image" Target="../media/image3.gif"/><Relationship Id="rId4" Type="http://schemas.openxmlformats.org/officeDocument/2006/relationships/audio" Target="../media/audio3.wav"/><Relationship Id="rId9" Type="http://schemas.openxmlformats.org/officeDocument/2006/relationships/audio" Target="../media/audio8.wav"/><Relationship Id="rId14" Type="http://schemas.openxmlformats.org/officeDocument/2006/relationships/audio" Target="../media/audio12.wav"/><Relationship Id="rId22" Type="http://schemas.openxmlformats.org/officeDocument/2006/relationships/image" Target="../media/image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>
            <a:hlinkClick r:id="" action="ppaction://noaction" highlightClick="1">
              <a:snd r:embed="rId2" name="Jukebox N° 1637 - JLB_014.wav"/>
            </a:hlinkClick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endParaRPr lang="fr-FR" altLang="fr-FR"/>
          </a:p>
        </p:txBody>
      </p:sp>
      <p:sp>
        <p:nvSpPr>
          <p:cNvPr id="13314" name="Rectangle 3"/>
          <p:cNvSpPr>
            <a:spLocks noChangeArrowheads="1"/>
          </p:cNvSpPr>
          <p:nvPr/>
        </p:nvSpPr>
        <p:spPr bwMode="auto">
          <a:xfrm>
            <a:off x="4175125" y="1268413"/>
            <a:ext cx="936625" cy="93662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fr-FR"/>
          </a:p>
        </p:txBody>
      </p:sp>
      <p:pic>
        <p:nvPicPr>
          <p:cNvPr id="54276" name="Picture 4" descr="imagesCAB4JKUN">
            <a:hlinkClick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0663" y="1196975"/>
            <a:ext cx="11525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7" name="Picture 5" descr="imagesCAB4JKUN">
            <a:hlinkClick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0663" y="1196975"/>
            <a:ext cx="11525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8" name="Picture 6" descr="imagesCAB4JKUN">
            <a:hlinkClick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0663" y="1196975"/>
            <a:ext cx="11525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9" name="Picture 7" descr="imagesCAB4JKUN">
            <a:hlinkClick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0663" y="1196975"/>
            <a:ext cx="11525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80" name="Picture 8" descr="imagesCAB4JKUN">
            <a:hlinkClick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0663" y="1196975"/>
            <a:ext cx="11525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81" name="Picture 9" descr="imagesCAB4JKUN">
            <a:hlinkClick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0663" y="1196975"/>
            <a:ext cx="11525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82" name="Picture 10" descr="imagesCAB4JKUN">
            <a:hlinkClick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0663" y="1196975"/>
            <a:ext cx="11525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83" name="Picture 11" descr="imagesCAB4JKUN">
            <a:hlinkClick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0663" y="1196975"/>
            <a:ext cx="11525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84" name="Picture 12" descr="imagesCAB4JKUN">
            <a:hlinkClick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0663" y="1196975"/>
            <a:ext cx="11525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85" name="Picture 13" descr="imagesCAB4JKUN">
            <a:hlinkClick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0663" y="1196975"/>
            <a:ext cx="11525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86" name="Picture 14" descr="imagesCAB4JKUN">
            <a:hlinkClick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0663" y="1196975"/>
            <a:ext cx="11525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87" name="Picture 15" descr="imagesCAB4JKUN">
            <a:hlinkClick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0663" y="1196975"/>
            <a:ext cx="11525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88" name="Picture 16" descr="imagesCAB4JKUN">
            <a:hlinkClick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0663" y="1196975"/>
            <a:ext cx="11525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89" name="Picture 17" descr="imagesCAB4JKUN">
            <a:hlinkClick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0663" y="1196975"/>
            <a:ext cx="11525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90" name="Picture 18" descr="imagesCAB4JKUN">
            <a:hlinkClick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0663" y="1196975"/>
            <a:ext cx="11525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91" name="Picture 19" descr="imagesCAB4JKUN">
            <a:hlinkClick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0663" y="1196975"/>
            <a:ext cx="11525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92" name="Oval 20"/>
          <p:cNvSpPr>
            <a:spLocks noChangeArrowheads="1"/>
          </p:cNvSpPr>
          <p:nvPr/>
        </p:nvSpPr>
        <p:spPr bwMode="auto">
          <a:xfrm>
            <a:off x="1692275" y="620713"/>
            <a:ext cx="719138" cy="64770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fr-FR" altLang="fr-FR" sz="2400" b="1" dirty="0">
                <a:solidFill>
                  <a:srgbClr val="00B050"/>
                </a:solidFill>
                <a:hlinkClick r:id="" action="ppaction://noaction">
                  <a:snd r:embed="rId2" name="Jukebox N° 1637 - JLB_014.wav"/>
                </a:hlinkClick>
              </a:rPr>
              <a:t>14</a:t>
            </a:r>
            <a:endParaRPr lang="fr-FR" altLang="fr-FR" sz="2400" b="1" dirty="0">
              <a:solidFill>
                <a:srgbClr val="00B050"/>
              </a:solidFill>
            </a:endParaRPr>
          </a:p>
        </p:txBody>
      </p:sp>
      <p:sp>
        <p:nvSpPr>
          <p:cNvPr id="54293" name="Oval 21"/>
          <p:cNvSpPr>
            <a:spLocks noChangeArrowheads="1"/>
          </p:cNvSpPr>
          <p:nvPr/>
        </p:nvSpPr>
        <p:spPr bwMode="auto">
          <a:xfrm>
            <a:off x="2843213" y="188913"/>
            <a:ext cx="719137" cy="64770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fr-FR" altLang="fr-FR" sz="2400" b="1" dirty="0">
                <a:solidFill>
                  <a:srgbClr val="FFFF00"/>
                </a:solidFill>
                <a:hlinkClick r:id="" action="ppaction://noaction">
                  <a:snd r:embed="rId4" name="Jukebox N° 1637 - JLB_015.wav"/>
                </a:hlinkClick>
              </a:rPr>
              <a:t>15</a:t>
            </a:r>
            <a:endParaRPr lang="fr-FR" altLang="fr-FR" sz="2400" b="1" dirty="0">
              <a:solidFill>
                <a:srgbClr val="FFFF00"/>
              </a:solidFill>
            </a:endParaRPr>
          </a:p>
        </p:txBody>
      </p:sp>
      <p:sp>
        <p:nvSpPr>
          <p:cNvPr id="54294" name="Oval 22"/>
          <p:cNvSpPr>
            <a:spLocks noChangeArrowheads="1"/>
          </p:cNvSpPr>
          <p:nvPr/>
        </p:nvSpPr>
        <p:spPr bwMode="auto">
          <a:xfrm>
            <a:off x="684213" y="1341438"/>
            <a:ext cx="719137" cy="64770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fr-FR" altLang="fr-FR" sz="2400" b="1" dirty="0">
                <a:solidFill>
                  <a:srgbClr val="00B050"/>
                </a:solidFill>
                <a:hlinkClick r:id="" action="ppaction://noaction">
                  <a:snd r:embed="rId5" name="Jukebox N° 1637 - JLB_001.wav"/>
                </a:hlinkClick>
              </a:rPr>
              <a:t>13</a:t>
            </a:r>
            <a:endParaRPr lang="fr-FR" altLang="fr-FR" sz="2400" b="1" dirty="0">
              <a:solidFill>
                <a:srgbClr val="00B050"/>
              </a:solidFill>
            </a:endParaRPr>
          </a:p>
        </p:txBody>
      </p:sp>
      <p:sp>
        <p:nvSpPr>
          <p:cNvPr id="54295" name="Oval 23"/>
          <p:cNvSpPr>
            <a:spLocks noChangeArrowheads="1"/>
          </p:cNvSpPr>
          <p:nvPr/>
        </p:nvSpPr>
        <p:spPr bwMode="auto">
          <a:xfrm>
            <a:off x="250825" y="2420938"/>
            <a:ext cx="646113" cy="64770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fr-FR" altLang="fr-FR" sz="2400" b="1" dirty="0">
                <a:solidFill>
                  <a:srgbClr val="FFFF00"/>
                </a:solidFill>
                <a:hlinkClick r:id="" action="ppaction://noaction">
                  <a:snd r:embed="rId6" name="Jukebox N° 1637 - JLB_013.wav"/>
                </a:hlinkClick>
              </a:rPr>
              <a:t>12</a:t>
            </a:r>
            <a:endParaRPr lang="fr-FR" altLang="fr-FR" sz="2400" b="1" dirty="0">
              <a:solidFill>
                <a:srgbClr val="FFFF00"/>
              </a:solidFill>
            </a:endParaRPr>
          </a:p>
        </p:txBody>
      </p:sp>
      <p:sp>
        <p:nvSpPr>
          <p:cNvPr id="54296" name="Oval 24"/>
          <p:cNvSpPr>
            <a:spLocks noChangeArrowheads="1"/>
          </p:cNvSpPr>
          <p:nvPr/>
        </p:nvSpPr>
        <p:spPr bwMode="auto">
          <a:xfrm>
            <a:off x="468313" y="3644900"/>
            <a:ext cx="719137" cy="64770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fr-FR" altLang="fr-FR" sz="2400" b="1" dirty="0">
                <a:solidFill>
                  <a:srgbClr val="FFFF00"/>
                </a:solidFill>
                <a:hlinkClick r:id="" action="ppaction://noaction">
                  <a:snd r:embed="rId7" name="Jukebox N° 1637 - JLB_012.wav"/>
                </a:hlinkClick>
              </a:rPr>
              <a:t>11</a:t>
            </a:r>
            <a:endParaRPr lang="fr-FR" altLang="fr-FR" sz="2400" b="1" dirty="0">
              <a:solidFill>
                <a:srgbClr val="FFFF00"/>
              </a:solidFill>
            </a:endParaRPr>
          </a:p>
        </p:txBody>
      </p:sp>
      <p:sp>
        <p:nvSpPr>
          <p:cNvPr id="54297" name="Oval 25"/>
          <p:cNvSpPr>
            <a:spLocks noChangeArrowheads="1"/>
          </p:cNvSpPr>
          <p:nvPr/>
        </p:nvSpPr>
        <p:spPr bwMode="auto">
          <a:xfrm>
            <a:off x="684213" y="4797425"/>
            <a:ext cx="719137" cy="64770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fr-FR" altLang="fr-FR" sz="2400" b="1" dirty="0">
                <a:solidFill>
                  <a:srgbClr val="FFFF00"/>
                </a:solidFill>
                <a:hlinkClick r:id="" action="ppaction://noaction">
                  <a:snd r:embed="rId8" name="Jukebox N° 1637 - JLB_011.wav"/>
                </a:hlinkClick>
              </a:rPr>
              <a:t>10</a:t>
            </a:r>
            <a:endParaRPr lang="fr-FR" altLang="fr-FR" sz="2400" b="1" dirty="0">
              <a:solidFill>
                <a:srgbClr val="FFFF00"/>
              </a:solidFill>
            </a:endParaRPr>
          </a:p>
        </p:txBody>
      </p:sp>
      <p:sp>
        <p:nvSpPr>
          <p:cNvPr id="54298" name="Oval 26"/>
          <p:cNvSpPr>
            <a:spLocks noChangeArrowheads="1"/>
          </p:cNvSpPr>
          <p:nvPr/>
        </p:nvSpPr>
        <p:spPr bwMode="auto">
          <a:xfrm>
            <a:off x="1619250" y="5516563"/>
            <a:ext cx="719138" cy="64770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fr-FR" altLang="fr-FR" sz="2400" b="1" dirty="0">
                <a:solidFill>
                  <a:srgbClr val="FFFF00"/>
                </a:solidFill>
                <a:hlinkClick r:id="" action="ppaction://noaction">
                  <a:snd r:embed="rId9" name="Jukebox N° 1637 - JLB_010.wav"/>
                </a:hlinkClick>
              </a:rPr>
              <a:t>9</a:t>
            </a:r>
            <a:endParaRPr lang="fr-FR" altLang="fr-FR" sz="2400" b="1" dirty="0">
              <a:solidFill>
                <a:srgbClr val="FFFF00"/>
              </a:solidFill>
            </a:endParaRPr>
          </a:p>
        </p:txBody>
      </p:sp>
      <p:sp>
        <p:nvSpPr>
          <p:cNvPr id="54300" name="Oval 28"/>
          <p:cNvSpPr>
            <a:spLocks noChangeArrowheads="1"/>
          </p:cNvSpPr>
          <p:nvPr/>
        </p:nvSpPr>
        <p:spPr bwMode="auto">
          <a:xfrm>
            <a:off x="2627313" y="6021388"/>
            <a:ext cx="1152525" cy="576262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fr-FR" altLang="fr-FR" sz="2400" b="1" dirty="0">
                <a:solidFill>
                  <a:srgbClr val="FFFF00"/>
                </a:solidFill>
                <a:hlinkClick r:id="" action="ppaction://noaction">
                  <a:snd r:embed="rId10" name="Jukebox N° 1637 - JLB_009.wav"/>
                </a:hlinkClick>
              </a:rPr>
              <a:t>8</a:t>
            </a:r>
            <a:endParaRPr lang="fr-FR" altLang="fr-FR" sz="2400" b="1" dirty="0">
              <a:solidFill>
                <a:srgbClr val="FFFF00"/>
              </a:solidFill>
            </a:endParaRPr>
          </a:p>
        </p:txBody>
      </p:sp>
      <p:sp>
        <p:nvSpPr>
          <p:cNvPr id="54301" name="Oval 29"/>
          <p:cNvSpPr>
            <a:spLocks noChangeArrowheads="1"/>
          </p:cNvSpPr>
          <p:nvPr/>
        </p:nvSpPr>
        <p:spPr bwMode="auto">
          <a:xfrm>
            <a:off x="6877050" y="5589588"/>
            <a:ext cx="719138" cy="64770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fr-FR" altLang="fr-FR" sz="2400" b="1">
                <a:solidFill>
                  <a:srgbClr val="FFFF00"/>
                </a:solidFill>
              </a:rPr>
              <a:t>7</a:t>
            </a:r>
          </a:p>
        </p:txBody>
      </p:sp>
      <p:sp>
        <p:nvSpPr>
          <p:cNvPr id="54302" name="Oval 30"/>
          <p:cNvSpPr>
            <a:spLocks noChangeArrowheads="1"/>
          </p:cNvSpPr>
          <p:nvPr/>
        </p:nvSpPr>
        <p:spPr bwMode="auto">
          <a:xfrm>
            <a:off x="7812088" y="4797425"/>
            <a:ext cx="719137" cy="64770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fr-FR" altLang="fr-FR" sz="2400" b="1">
                <a:solidFill>
                  <a:srgbClr val="FFFF00"/>
                </a:solidFill>
              </a:rPr>
              <a:t>6</a:t>
            </a:r>
          </a:p>
        </p:txBody>
      </p:sp>
      <p:sp>
        <p:nvSpPr>
          <p:cNvPr id="54303" name="Oval 31"/>
          <p:cNvSpPr>
            <a:spLocks noChangeArrowheads="1"/>
          </p:cNvSpPr>
          <p:nvPr/>
        </p:nvSpPr>
        <p:spPr bwMode="auto">
          <a:xfrm>
            <a:off x="8027988" y="3644900"/>
            <a:ext cx="719137" cy="64770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fr-FR" altLang="fr-FR" sz="2400" b="1">
                <a:solidFill>
                  <a:srgbClr val="FFFF00"/>
                </a:solidFill>
              </a:rPr>
              <a:t>5</a:t>
            </a:r>
          </a:p>
        </p:txBody>
      </p:sp>
      <p:sp>
        <p:nvSpPr>
          <p:cNvPr id="54304" name="Oval 32"/>
          <p:cNvSpPr>
            <a:spLocks noChangeArrowheads="1"/>
          </p:cNvSpPr>
          <p:nvPr/>
        </p:nvSpPr>
        <p:spPr bwMode="auto">
          <a:xfrm>
            <a:off x="8243888" y="2420938"/>
            <a:ext cx="719137" cy="64770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fr-FR" altLang="fr-FR" sz="2400" b="1">
                <a:solidFill>
                  <a:srgbClr val="FFFF00"/>
                </a:solidFill>
              </a:rPr>
              <a:t>4</a:t>
            </a:r>
          </a:p>
        </p:txBody>
      </p:sp>
      <p:sp>
        <p:nvSpPr>
          <p:cNvPr id="54305" name="Oval 33"/>
          <p:cNvSpPr>
            <a:spLocks noChangeArrowheads="1"/>
          </p:cNvSpPr>
          <p:nvPr/>
        </p:nvSpPr>
        <p:spPr bwMode="auto">
          <a:xfrm>
            <a:off x="7740650" y="1341438"/>
            <a:ext cx="719138" cy="64770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fr-FR" altLang="fr-FR" sz="2400" b="1">
                <a:solidFill>
                  <a:srgbClr val="FFFF00"/>
                </a:solidFill>
              </a:rPr>
              <a:t>3</a:t>
            </a:r>
          </a:p>
        </p:txBody>
      </p:sp>
      <p:sp>
        <p:nvSpPr>
          <p:cNvPr id="54306" name="Oval 34"/>
          <p:cNvSpPr>
            <a:spLocks noChangeArrowheads="1"/>
          </p:cNvSpPr>
          <p:nvPr/>
        </p:nvSpPr>
        <p:spPr bwMode="auto">
          <a:xfrm>
            <a:off x="6804025" y="620713"/>
            <a:ext cx="719138" cy="64770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fr-FR" altLang="fr-FR" sz="2400" b="1">
                <a:solidFill>
                  <a:srgbClr val="FFFF00"/>
                </a:solidFill>
              </a:rPr>
              <a:t>2</a:t>
            </a:r>
          </a:p>
        </p:txBody>
      </p:sp>
      <p:sp>
        <p:nvSpPr>
          <p:cNvPr id="54307" name="Oval 35"/>
          <p:cNvSpPr>
            <a:spLocks noChangeArrowheads="1"/>
          </p:cNvSpPr>
          <p:nvPr/>
        </p:nvSpPr>
        <p:spPr bwMode="auto">
          <a:xfrm>
            <a:off x="5651500" y="260350"/>
            <a:ext cx="719138" cy="64770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fr-FR" altLang="fr-FR" sz="2400" b="1">
                <a:solidFill>
                  <a:srgbClr val="FFFF00"/>
                </a:solidFill>
              </a:rPr>
              <a:t>1</a:t>
            </a:r>
          </a:p>
        </p:txBody>
      </p:sp>
      <p:pic>
        <p:nvPicPr>
          <p:cNvPr id="13357" name="Image 6" descr="Image Transparente pour mes pps.png">
            <a:hlinkClick r:id="" action="ppaction://noaction" highlightClick="1">
              <a:snd r:embed="rId11" name="Jukebox N° 1637 - JLB_008.wav"/>
            </a:hlinkClick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5373688"/>
            <a:ext cx="10795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58" name="Image 6" descr="Image Transparente pour mes pps.png">
            <a:hlinkClick r:id="" action="ppaction://noaction" highlightClick="1">
              <a:snd r:embed="rId13" name="Jukebox N° 1637 - JLB_007.wav"/>
            </a:hlinkClick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4581525"/>
            <a:ext cx="1079500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59" name="Image 6" descr="Image Transparente pour mes pps.png">
            <a:hlinkClick r:id="" action="ppaction://noaction" highlightClick="1">
              <a:snd r:embed="rId14" name="Jukebox N° 1637 - JLB_006.wav"/>
            </a:hlinkClick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429000"/>
            <a:ext cx="11525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60" name="Image 6" descr="Image Transparente pour mes pps.png">
            <a:hlinkClick r:id="" action="ppaction://noaction" highlightClick="1">
              <a:snd r:embed="rId15" name="Jukebox N° 1637 - JLB_005.wav"/>
            </a:hlinkClick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2276475"/>
            <a:ext cx="1187450" cy="105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61" name="Image 6" descr="Image Transparente pour mes pps.png">
            <a:hlinkClick r:id="" action="ppaction://noaction" highlightClick="1">
              <a:snd r:embed="rId16" name="Jukebox N° 1637 - JLB_004.wav"/>
            </a:hlinkClick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196975"/>
            <a:ext cx="1008063" cy="105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62" name="Image 6" descr="Image Transparente pour mes pps.png">
            <a:hlinkClick r:id="" action="ppaction://noaction" highlightClick="1">
              <a:snd r:embed="rId17" name="Jukebox N° 1637 - JLB_003.wav"/>
            </a:hlinkClick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404813"/>
            <a:ext cx="1079500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63" name="Image 6" descr="Image Transparente pour mes pps.png">
            <a:hlinkClick r:id="" action="ppaction://noaction" highlightClick="1">
              <a:snd r:embed="rId18" name="Jukebox N° 1637 - JLB_002.wav"/>
            </a:hlinkClick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0"/>
            <a:ext cx="1152525" cy="112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329" name="Picture 57" descr="wp7a6497ab"/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3068638"/>
            <a:ext cx="45720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330" name="Picture 58" descr="wp7a6497ab"/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3141663"/>
            <a:ext cx="504825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66" name="Picture 63" descr="Perroquet 5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092825"/>
            <a:ext cx="97155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76" name="Picture 64" descr="Exit 2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5949950"/>
            <a:ext cx="847725" cy="62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77" name="Picture 65" descr="Image1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0988" y="2273098"/>
            <a:ext cx="5190330" cy="3391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4247" y="4736470"/>
            <a:ext cx="3723878" cy="85311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87824" y="4941168"/>
            <a:ext cx="338281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JUKEBOX N°5</a:t>
            </a:r>
            <a:endParaRPr lang="fr-FR" sz="28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153" y="2129708"/>
            <a:ext cx="1533671" cy="2488406"/>
          </a:xfrm>
          <a:prstGeom prst="rect">
            <a:avLst/>
          </a:prstGeom>
        </p:spPr>
      </p:pic>
    </p:spTree>
  </p:cSld>
  <p:clrMapOvr>
    <a:masterClrMapping/>
  </p:clrMapOvr>
  <p:transition spd="slow"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5.55556E-7 -4.81481E-6 L 0.15365 -0.17847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00" y="-89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6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5.55556E-7 -4.81481E-6 L 0.27969 -0.1155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00" y="-58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56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5.55556E-7 -4.81481E-6 L 0.38212 -0.01064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00" y="-5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56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5.55556E-7 -4.81481E-6 L 0.43715 0.147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00" y="730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56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5.55556E-7 -4.81481E-6 L 0.41354 0.32547 " pathEditMode="relative" rAng="0" ptsTypes="AA">
                                      <p:cBhvr>
                                        <p:cTn id="14" dur="50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00" y="163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56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0.00382 0.01042 L 0.38611 0.49329 " pathEditMode="relative" rAng="0" ptsTypes="AA">
                                      <p:cBhvr>
                                        <p:cTn id="16" dur="5000" fill="hold"/>
                                        <p:tgtEl>
                                          <p:spTgt spid="542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00" y="2410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56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0 3.33333E-6 L 0.28351 0.60902 " pathEditMode="relative" rAng="0" ptsTypes="AA">
                                      <p:cBhvr>
                                        <p:cTn id="18" dur="5000" fill="hold"/>
                                        <p:tgtEl>
                                          <p:spTgt spid="542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00" y="304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56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5.55556E-7 -4.81481E-6 L 0.15365 0.66135 " pathEditMode="relative" rAng="0" ptsTypes="AA">
                                      <p:cBhvr>
                                        <p:cTn id="20" dur="5000" fill="hold"/>
                                        <p:tgtEl>
                                          <p:spTgt spid="542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00" y="331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56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5.55556E-7 -4.81481E-6 L -0.16129 0.66135 " pathEditMode="relative" rAng="0" ptsTypes="AA">
                                      <p:cBhvr>
                                        <p:cTn id="22" dur="5000" fill="hold"/>
                                        <p:tgtEl>
                                          <p:spTgt spid="542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100" y="3310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56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5.55556E-7 -4.81481E-6 L -0.28733 0.59838 " pathEditMode="relative" rAng="0" ptsTypes="AA">
                                      <p:cBhvr>
                                        <p:cTn id="24" dur="5000" fill="hold"/>
                                        <p:tgtEl>
                                          <p:spTgt spid="542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00" y="2990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56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5.55556E-7 -4.81481E-6 L -0.38976 0.49352 " pathEditMode="relative" rAng="0" ptsTypes="AA">
                                      <p:cBhvr>
                                        <p:cTn id="26" dur="5000" fill="hold"/>
                                        <p:tgtEl>
                                          <p:spTgt spid="542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00" y="2470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56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5.55556E-7 -4.81481E-6 L -0.41337 0.32547 " pathEditMode="relative" rAng="0" ptsTypes="AA">
                                      <p:cBhvr>
                                        <p:cTn id="28" dur="5000" fill="hold"/>
                                        <p:tgtEl>
                                          <p:spTgt spid="542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700" y="1630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56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5.55556E-7 -4.81481E-6 L -0.44479 0.147 " pathEditMode="relative" rAng="0" ptsTypes="AA">
                                      <p:cBhvr>
                                        <p:cTn id="30" dur="5000" fill="hold"/>
                                        <p:tgtEl>
                                          <p:spTgt spid="542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200" y="730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56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5.55556E-7 4.37558E-6 L -0.38976 -0.01064 " pathEditMode="relative" rAng="0" ptsTypes="AA">
                                      <p:cBhvr>
                                        <p:cTn id="32" dur="5000" fill="hold"/>
                                        <p:tgtEl>
                                          <p:spTgt spid="542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497" y="-532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56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5.55556E-7 4.37558E-6 L -0.27951 -0.11541 " pathEditMode="relative" rAng="0" ptsTypes="AA">
                                      <p:cBhvr>
                                        <p:cTn id="34" dur="5000" fill="hold"/>
                                        <p:tgtEl>
                                          <p:spTgt spid="542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76" y="-5782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56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5.55556E-7 -4.81481E-6 L -0.15347 -0.17847 " pathEditMode="relative" rAng="0" ptsTypes="AA">
                                      <p:cBhvr>
                                        <p:cTn id="36" dur="5000" fill="hold"/>
                                        <p:tgtEl>
                                          <p:spTgt spid="542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00" y="-8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8" presetID="8" presetClass="emph" presetSubtype="0" repeatCount="indefinite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42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542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542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542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542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5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542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42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542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542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542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542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54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54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54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54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54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54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54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54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54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54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54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54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54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54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0"/>
                                        <p:tgtEl>
                                          <p:spTgt spid="54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0"/>
                                        <p:tgtEl>
                                          <p:spTgt spid="54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92" grpId="0"/>
      <p:bldP spid="54293" grpId="0"/>
      <p:bldP spid="54294" grpId="0"/>
      <p:bldP spid="54295" grpId="0"/>
      <p:bldP spid="54296" grpId="0"/>
      <p:bldP spid="54297" grpId="0"/>
      <p:bldP spid="54298" grpId="0"/>
      <p:bldP spid="54300" grpId="0"/>
      <p:bldP spid="54301" grpId="0"/>
      <p:bldP spid="54302" grpId="0"/>
      <p:bldP spid="54303" grpId="0"/>
      <p:bldP spid="54304" grpId="0"/>
      <p:bldP spid="54305" grpId="0"/>
      <p:bldP spid="54306" grpId="0"/>
      <p:bldP spid="54307" grpId="0"/>
    </p:bldLst>
  </p:timing>
</p:sld>
</file>

<file path=ppt/theme/theme1.xml><?xml version="1.0" encoding="utf-8"?>
<a:theme xmlns:a="http://schemas.openxmlformats.org/drawingml/2006/main" name="Johnny - 47 ème Album">
  <a:themeElements>
    <a:clrScheme name="Johnny - 47 ème Album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Johnny - 47 ème Albu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Johnny - 47 ème Album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ohnny - 47 ème Album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ohnny - 47 ème Album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ohnny - 47 ème Album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ohnny - 47 ème Album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ohnny - 47 ème Album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ohnny - 47 ème Album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ohnny - 47 ème Album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ohnny - 47 ème Album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ohnny - 47 ème Album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ohnny - 47 ème Album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ohnny - 47 ème Album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Johnny - 47 ème Album</Template>
  <TotalTime>0</TotalTime>
  <Words>17</Words>
  <Application>Microsoft Office PowerPoint</Application>
  <PresentationFormat>Affichage à l'écran (4:3)</PresentationFormat>
  <Paragraphs>16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Johnny - 47 ème Album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Jukebox N°5 - Perroquet34740</dc:title>
  <dc:creator/>
  <cp:lastModifiedBy/>
  <cp:revision>14</cp:revision>
  <dcterms:created xsi:type="dcterms:W3CDTF">2014-07-15T15:01:50Z</dcterms:created>
  <dcterms:modified xsi:type="dcterms:W3CDTF">2021-10-07T19:27:55Z</dcterms:modified>
</cp:coreProperties>
</file>