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8" r:id="rId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7NGFDfwP7tTfgBDg+NHdQ==" hashData="cjwe6qv95jspdGMHjF7oyQE2+s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3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1A868-CF68-43F2-B8D0-7E79FDBC9308}" type="datetimeFigureOut">
              <a:rPr lang="en-US"/>
              <a:pPr>
                <a:defRPr/>
              </a:pPr>
              <a:t>11/15/2021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0A244-F7F3-4AA4-A463-5A9F725A2EB4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164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C7FA6-D0B8-49F6-8DA7-0A3CBDAFB88F}" type="datetimeFigureOut">
              <a:rPr lang="en-US"/>
              <a:pPr>
                <a:defRPr/>
              </a:pPr>
              <a:t>11/15/2021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24BBA-E56A-4AFE-B0F6-22BC6B693FC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395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5E1C1C-044F-4873-B383-3FD15AA944ED}" type="datetimeFigureOut">
              <a:rPr lang="en-US"/>
              <a:pPr>
                <a:defRPr/>
              </a:pPr>
              <a:t>11/15/2021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2740E-42F8-4746-A727-350DED7B9B99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007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168A9-48FF-4571-B9E1-B02093BC3B93}" type="datetimeFigureOut">
              <a:rPr lang="en-US"/>
              <a:pPr>
                <a:defRPr/>
              </a:pPr>
              <a:t>11/15/2021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C4461-8E54-4717-AC18-245609188D3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13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DC485-C906-46FD-B488-4BB97005ED16}" type="datetimeFigureOut">
              <a:rPr lang="en-US"/>
              <a:pPr>
                <a:defRPr/>
              </a:pPr>
              <a:t>11/15/2021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FB4D4-FF94-45A3-823D-9E1CA28A6043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180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524559-7823-42E6-8CF6-B2AC7277860F}" type="datetimeFigureOut">
              <a:rPr lang="en-US"/>
              <a:pPr>
                <a:defRPr/>
              </a:pPr>
              <a:t>11/15/2021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897B1-311B-449C-8088-0B727C1C4DA8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733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65808-AB1D-493C-9F4D-25D054AFFDF4}" type="datetimeFigureOut">
              <a:rPr lang="en-US"/>
              <a:pPr>
                <a:defRPr/>
              </a:pPr>
              <a:t>11/15/2021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4326D-B9C3-4232-9866-A704F39DCFA6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98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BFA54-E69D-4A4E-8A27-C4BE9A9D2728}" type="datetimeFigureOut">
              <a:rPr lang="en-US"/>
              <a:pPr>
                <a:defRPr/>
              </a:pPr>
              <a:t>11/15/2021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22785F-4B3C-409D-8473-D4826392D15B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920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E19295-9613-41EB-8084-049DD33A70FA}" type="datetimeFigureOut">
              <a:rPr lang="en-US"/>
              <a:pPr>
                <a:defRPr/>
              </a:pPr>
              <a:t>11/15/2021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97AE9-57B8-46CA-93A7-32D41294BF3B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286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0506B-D159-452A-A2E9-7B32F60FA3A6}" type="datetimeFigureOut">
              <a:rPr lang="en-US"/>
              <a:pPr>
                <a:defRPr/>
              </a:pPr>
              <a:t>11/15/2021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F8011-3DC8-48F1-B340-4D7840E98DE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361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AD066-CEF9-4445-869D-F853EC095325}" type="datetimeFigureOut">
              <a:rPr lang="en-US"/>
              <a:pPr>
                <a:defRPr/>
              </a:pPr>
              <a:t>11/15/2021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55C73-A637-45FF-B2F7-C19B6D9F5713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57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Click to edit Master text styles</a:t>
            </a:r>
          </a:p>
          <a:p>
            <a:pPr lvl="1"/>
            <a:r>
              <a:rPr lang="en-US" altLang="fr-FR" smtClean="0"/>
              <a:t>Second level</a:t>
            </a:r>
          </a:p>
          <a:p>
            <a:pPr lvl="2"/>
            <a:r>
              <a:rPr lang="en-US" altLang="fr-FR" smtClean="0"/>
              <a:t>Third level</a:t>
            </a:r>
          </a:p>
          <a:p>
            <a:pPr lvl="3"/>
            <a:r>
              <a:rPr lang="en-US" altLang="fr-FR" smtClean="0"/>
              <a:t>Fourth level</a:t>
            </a:r>
          </a:p>
          <a:p>
            <a:pPr lvl="4"/>
            <a:r>
              <a:rPr lang="en-US" altLang="fr-FR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D81456-236D-4411-8B73-ED0CE30C77CD}" type="datetimeFigureOut">
              <a:rPr lang="en-US"/>
              <a:pPr>
                <a:defRPr/>
              </a:pPr>
              <a:t>11/15/2021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F7713CF-B774-4F85-A9CC-3C21291A590B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4000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6.png"/><Relationship Id="rId18" Type="http://schemas.openxmlformats.org/officeDocument/2006/relationships/audio" Target="../media/audio9.wav"/><Relationship Id="rId26" Type="http://schemas.openxmlformats.org/officeDocument/2006/relationships/audio" Target="../media/audio13.wav"/><Relationship Id="rId3" Type="http://schemas.openxmlformats.org/officeDocument/2006/relationships/image" Target="../media/image1.jpeg"/><Relationship Id="rId21" Type="http://schemas.openxmlformats.org/officeDocument/2006/relationships/image" Target="../media/image10.png"/><Relationship Id="rId34" Type="http://schemas.openxmlformats.org/officeDocument/2006/relationships/image" Target="../media/image18.png"/><Relationship Id="rId7" Type="http://schemas.openxmlformats.org/officeDocument/2006/relationships/image" Target="../media/image3.jpeg"/><Relationship Id="rId12" Type="http://schemas.openxmlformats.org/officeDocument/2006/relationships/audio" Target="../media/audio6.wav"/><Relationship Id="rId17" Type="http://schemas.openxmlformats.org/officeDocument/2006/relationships/image" Target="../media/image8.jpeg"/><Relationship Id="rId25" Type="http://schemas.openxmlformats.org/officeDocument/2006/relationships/image" Target="../media/image12.png"/><Relationship Id="rId33" Type="http://schemas.openxmlformats.org/officeDocument/2006/relationships/image" Target="../media/image17.gif"/><Relationship Id="rId2" Type="http://schemas.openxmlformats.org/officeDocument/2006/relationships/audio" Target="../media/audio1.wav"/><Relationship Id="rId16" Type="http://schemas.openxmlformats.org/officeDocument/2006/relationships/audio" Target="../media/audio8.wav"/><Relationship Id="rId20" Type="http://schemas.openxmlformats.org/officeDocument/2006/relationships/audio" Target="../media/audio10.wav"/><Relationship Id="rId29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3.wav"/><Relationship Id="rId11" Type="http://schemas.openxmlformats.org/officeDocument/2006/relationships/image" Target="../media/image5.jpeg"/><Relationship Id="rId24" Type="http://schemas.openxmlformats.org/officeDocument/2006/relationships/audio" Target="../media/audio12.wav"/><Relationship Id="rId32" Type="http://schemas.openxmlformats.org/officeDocument/2006/relationships/image" Target="../media/image16.gif"/><Relationship Id="rId37" Type="http://schemas.openxmlformats.org/officeDocument/2006/relationships/image" Target="../media/image21.emf"/><Relationship Id="rId5" Type="http://schemas.openxmlformats.org/officeDocument/2006/relationships/image" Target="../media/image2.jpeg"/><Relationship Id="rId15" Type="http://schemas.openxmlformats.org/officeDocument/2006/relationships/image" Target="../media/image7.png"/><Relationship Id="rId23" Type="http://schemas.openxmlformats.org/officeDocument/2006/relationships/image" Target="../media/image11.png"/><Relationship Id="rId28" Type="http://schemas.openxmlformats.org/officeDocument/2006/relationships/audio" Target="../media/audio14.wav"/><Relationship Id="rId36" Type="http://schemas.openxmlformats.org/officeDocument/2006/relationships/image" Target="../media/image20.gif"/><Relationship Id="rId10" Type="http://schemas.openxmlformats.org/officeDocument/2006/relationships/audio" Target="../media/audio5.wav"/><Relationship Id="rId19" Type="http://schemas.openxmlformats.org/officeDocument/2006/relationships/image" Target="../media/image9.jpeg"/><Relationship Id="rId31" Type="http://schemas.openxmlformats.org/officeDocument/2006/relationships/image" Target="../media/image15.png"/><Relationship Id="rId4" Type="http://schemas.openxmlformats.org/officeDocument/2006/relationships/audio" Target="../media/audio2.wav"/><Relationship Id="rId9" Type="http://schemas.openxmlformats.org/officeDocument/2006/relationships/image" Target="../media/image4.png"/><Relationship Id="rId14" Type="http://schemas.openxmlformats.org/officeDocument/2006/relationships/audio" Target="../media/audio7.wav"/><Relationship Id="rId22" Type="http://schemas.openxmlformats.org/officeDocument/2006/relationships/audio" Target="../media/audio11.wav"/><Relationship Id="rId27" Type="http://schemas.openxmlformats.org/officeDocument/2006/relationships/image" Target="../media/image13.png"/><Relationship Id="rId30" Type="http://schemas.openxmlformats.org/officeDocument/2006/relationships/audio" Target="../media/audio15.wav"/><Relationship Id="rId35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5" descr="jukebox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0"/>
            <a:ext cx="3803650" cy="678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Picture 6" descr="119709197585381818TzeenieWheenie_Power_On_Off_Switch_red_2.svg.med.png">
            <a:hlinkClick r:id="" action="ppaction://noaction" highlightClick="1">
              <a:snd r:embed="rId4" name="Swierkowski 1_001.wav"/>
            </a:hlinkClick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200400"/>
            <a:ext cx="3730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7" descr="2.png">
            <a:hlinkClick r:id="" action="ppaction://noaction" highlightClick="1">
              <a:snd r:embed="rId6" name="Swierkowski 1_002.wav"/>
            </a:hlinkClick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3200400"/>
            <a:ext cx="3619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8" descr="3.png">
            <a:hlinkClick r:id="" action="ppaction://noaction" highlightClick="1">
              <a:snd r:embed="rId8" name="Swierkowski 1_003.wav"/>
            </a:hlinkClick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581400"/>
            <a:ext cx="355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9" descr="4.png">
            <a:hlinkClick r:id="" action="ppaction://noaction" highlightClick="1">
              <a:snd r:embed="rId10" name="Swierkowski 1_004.wav"/>
            </a:hlinkClick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3581400"/>
            <a:ext cx="381000" cy="30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10" descr="5.png">
            <a:hlinkClick r:id="" action="ppaction://noaction" highlightClick="1">
              <a:snd r:embed="rId12" name="Swierkowski 1_005.wav"/>
            </a:hlinkClick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962400"/>
            <a:ext cx="381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11" descr="6.png">
            <a:hlinkClick r:id="" action="ppaction://noaction" highlightClick="1">
              <a:snd r:embed="rId14" name="Swierkowski 1_006.wav"/>
            </a:hlinkClick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3962400"/>
            <a:ext cx="381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12" descr="7.png">
            <a:hlinkClick r:id="" action="ppaction://noaction" highlightClick="1">
              <a:snd r:embed="rId16" name="Swierkowski 1_007.wav"/>
            </a:hlinkClick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343400"/>
            <a:ext cx="38100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13" descr="8.png">
            <a:hlinkClick r:id="" action="ppaction://noaction" highlightClick="1">
              <a:snd r:embed="rId18" name="Swierkowski 1_008.wav"/>
            </a:hlinkClick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4343400"/>
            <a:ext cx="381000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Picture 16" descr="9.png">
            <a:hlinkClick r:id="" action="ppaction://noaction" highlightClick="1">
              <a:snd r:embed="rId20" name="Swierkowski 1_009.wav"/>
            </a:hlinkClick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724400"/>
            <a:ext cx="415925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17" descr="10.png">
            <a:hlinkClick r:id="" action="ppaction://noaction" highlightClick="1">
              <a:snd r:embed="rId22" name="Swierkowski 1_010.wav"/>
            </a:hlinkClick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4724400"/>
            <a:ext cx="411163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18" descr="11.png">
            <a:hlinkClick r:id="" action="ppaction://noaction" highlightClick="1">
              <a:snd r:embed="rId24" name="Swierkowski 1_011.wav"/>
            </a:hlinkClick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105400"/>
            <a:ext cx="381000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4" name="Picture 19" descr="12.png">
            <a:hlinkClick r:id="" action="ppaction://noaction" highlightClick="1">
              <a:snd r:embed="rId26" name="Swierkowski 1_012.wav"/>
            </a:hlinkClick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5105400"/>
            <a:ext cx="3587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5" name="Picture 20" descr="13.png">
            <a:hlinkClick r:id="" action="ppaction://noaction" highlightClick="1">
              <a:snd r:embed="rId28" name="Swierkowski 1_013.wav"/>
            </a:hlinkClick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5334000"/>
            <a:ext cx="415925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6" name="Picture 21" descr="14.png">
            <a:hlinkClick r:id="" action="ppaction://noaction" highlightClick="1">
              <a:snd r:embed="rId30" name="Swierkowski 1_014.wav"/>
            </a:hlinkClick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5334000"/>
            <a:ext cx="36195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8" name="Picture 18" descr="a2.gif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4572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9" name="Picture 19" descr="a2.gif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4191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0" name="Picture 20" descr="a2.gif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36576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1" name="Picture 21" descr="a2.gif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31242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2" name="Picture 22" descr="a2.gif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667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3" name="Picture 23" descr="a2.gif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304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4" name="Picture 24" descr="a2.gif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6096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5" name="Picture 25" descr="a2.gif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9906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6" name="Picture 26" descr="a2.gif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5334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7" name="Picture 27" descr="a2.gif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304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8" name="Picture 28" descr="a2.gif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9144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9" name="Picture 29" descr="a2.gif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1447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0" name="Picture 30" descr="a2.gif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447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1" name="Picture 31" descr="a2.gif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1242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2" name="Picture 32" descr="a2.gif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6576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3" name="Picture 33" descr="a2.gif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4191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4" name="Picture 34" descr="a2.gif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4572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5" name="Picture 35" descr="a2.gif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2667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6" name="Picture 36" descr="al2.gif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981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7" name="Picture 37" descr="al2.gif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1981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8" name="Picture 38" descr="al2.gif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44196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1" name="Picture 41" descr="Exit(3)">
            <a:hlinkClick r:id="" action="ppaction://hlinkshowjump?jump=endshow"/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419600"/>
            <a:ext cx="676275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402" name="Picture 42" descr="Perroquet 7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638800"/>
            <a:ext cx="1506538" cy="85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2158711"/>
            <a:ext cx="2962275" cy="269297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680" y="803679"/>
            <a:ext cx="3477390" cy="70721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76600" y="609600"/>
            <a:ext cx="207168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29</a:t>
            </a:r>
            <a:endParaRPr lang="fr-FR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>
        <p14:ripple/>
        <p:sndAc>
          <p:stSnd>
            <p:snd r:embed="rId2" name="Swierkowski 1_015.wav"/>
          </p:stSnd>
        </p:sndAc>
      </p:transition>
    </mc:Choice>
    <mc:Fallback>
      <p:transition spd="slow" advClick="0">
        <p:fade/>
        <p:sndAc>
          <p:stSnd>
            <p:snd r:embed="rId2" name="Swierkowski 1_015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Affichage à l'écran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Baskerville Old Face</vt:lpstr>
      <vt:lpstr>Office Theme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Jukebox N°29- Perroquet34740</dc:title>
  <dc:creator/>
  <cp:lastModifiedBy/>
  <cp:revision>46</cp:revision>
  <dcterms:created xsi:type="dcterms:W3CDTF">2009-09-24T19:53:00Z</dcterms:created>
  <dcterms:modified xsi:type="dcterms:W3CDTF">2021-11-15T20:18:57Z</dcterms:modified>
</cp:coreProperties>
</file>