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wav"/>
  <Default Extension="gif" ContentType="image/gif"/>
  <Default Extension="jpg" ContentType="image/jpe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emovePersonalInfoOnSave="1" saveSubsetFonts="1">
  <p:sldMasterIdLst>
    <p:sldMasterId id="2147483648" r:id="rId1"/>
  </p:sldMasterIdLst>
  <p:sldIdLst>
    <p:sldId id="259" r:id="rId2"/>
    <p:sldId id="258" r:id="rId3"/>
  </p:sldIdLst>
  <p:sldSz cx="9144000" cy="6858000" type="screen4x3"/>
  <p:notesSz cx="6858000" cy="9144000"/>
  <p:defaultTextStyle>
    <a:defPPr>
      <a:defRPr lang="en-US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9pPr>
  </p:defaultTextStyle>
  <p:modifyVerifier cryptProviderType="rsaFull" cryptAlgorithmClass="hash" cryptAlgorithmType="typeAny" cryptAlgorithmSid="4" spinCount="100000" saltData="8o4AanW83rdQidxpQFjxIg==" hashData="qiLsDFoXW/J2c2Ngv5pDIHK3jkY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647D33"/>
    <a:srgbClr val="FF99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80" d="100"/>
          <a:sy n="80" d="100"/>
        </p:scale>
        <p:origin x="-1386" y="-7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slide" Target="slides/slide2.xml"/><Relationship Id="rId7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5" Type="http://schemas.openxmlformats.org/officeDocument/2006/relationships/viewProps" Target="viewProps.xml"/><Relationship Id="rId4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AFD8ADE-411A-485F-9AF6-534D1391A804}" type="datetimeFigureOut">
              <a:rPr lang="en-US"/>
              <a:pPr>
                <a:defRPr/>
              </a:pPr>
              <a:t>10/24/2021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441CE7B-51CE-4793-960C-1FEB68F9305A}" type="slidenum">
              <a:rPr lang="en-US"/>
              <a:pPr>
                <a:defRPr/>
              </a:pPr>
              <a:t>‹N°›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0586091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BB21C24-0813-4F46-B806-0DB89BB9AA5D}" type="datetimeFigureOut">
              <a:rPr lang="en-US"/>
              <a:pPr>
                <a:defRPr/>
              </a:pPr>
              <a:t>10/24/2021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AC19BE1-4687-4F7A-83F2-04B20B16B2DC}" type="slidenum">
              <a:rPr lang="en-US"/>
              <a:pPr>
                <a:defRPr/>
              </a:pPr>
              <a:t>‹N°›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970212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68DC34F-537C-4BC7-B62B-FE4E0A6B076C}" type="datetimeFigureOut">
              <a:rPr lang="en-US"/>
              <a:pPr>
                <a:defRPr/>
              </a:pPr>
              <a:t>10/24/2021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7BD2358-A286-4112-9920-584C32C5665F}" type="slidenum">
              <a:rPr lang="en-US"/>
              <a:pPr>
                <a:defRPr/>
              </a:pPr>
              <a:t>‹N°›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8990434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C707C07-CF70-4573-947D-B49C029031FB}" type="datetimeFigureOut">
              <a:rPr lang="en-US"/>
              <a:pPr>
                <a:defRPr/>
              </a:pPr>
              <a:t>10/24/2021</a:t>
            </a:fld>
            <a:endParaRPr lang="en-US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52D69A3-03E1-48AC-A6F7-496272E5C92E}" type="slidenum">
              <a:rPr lang="en-US"/>
              <a:pPr>
                <a:defRPr/>
              </a:pPr>
              <a:t>‹N°›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821528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57F25E9-BB21-4483-A52C-87E4488BBAE9}" type="datetimeFigureOut">
              <a:rPr lang="en-US"/>
              <a:pPr>
                <a:defRPr/>
              </a:pPr>
              <a:t>10/24/2021</a:t>
            </a:fld>
            <a:endParaRPr lang="en-US"/>
          </a:p>
        </p:txBody>
      </p:sp>
      <p:sp>
        <p:nvSpPr>
          <p:cNvPr id="8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9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E7A364A-2B41-481E-9751-CA2455012B5E}" type="slidenum">
              <a:rPr lang="en-US"/>
              <a:pPr>
                <a:defRPr/>
              </a:pPr>
              <a:t>‹N°›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6642744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4A6292E-B72F-4D68-BB62-82DCBA0F684D}" type="datetimeFigureOut">
              <a:rPr lang="en-US"/>
              <a:pPr>
                <a:defRPr/>
              </a:pPr>
              <a:t>10/24/2021</a:t>
            </a:fld>
            <a:endParaRPr lang="en-US"/>
          </a:p>
        </p:txBody>
      </p:sp>
      <p:sp>
        <p:nvSpPr>
          <p:cNvPr id="4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CB88F37-2971-40C2-BAF9-2A311C9D41DF}" type="slidenum">
              <a:rPr lang="en-US"/>
              <a:pPr>
                <a:defRPr/>
              </a:pPr>
              <a:t>‹N°›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0433968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4E7CDA8-2D2A-4C1C-B665-83CCA221AF6A}" type="datetimeFigureOut">
              <a:rPr lang="en-US"/>
              <a:pPr>
                <a:defRPr/>
              </a:pPr>
              <a:t>10/24/2021</a:t>
            </a:fld>
            <a:endParaRPr lang="en-US"/>
          </a:p>
        </p:txBody>
      </p:sp>
      <p:sp>
        <p:nvSpPr>
          <p:cNvPr id="3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4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D73003A-0C4A-4201-9D85-3B88B3ACF657}" type="slidenum">
              <a:rPr lang="en-US"/>
              <a:pPr>
                <a:defRPr/>
              </a:pPr>
              <a:t>‹N°›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8204216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6745024-ED0C-469C-A72F-D5C7893B548E}" type="datetimeFigureOut">
              <a:rPr lang="en-US"/>
              <a:pPr>
                <a:defRPr/>
              </a:pPr>
              <a:t>10/24/2021</a:t>
            </a:fld>
            <a:endParaRPr lang="en-US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732B01D-4845-4333-A51A-163E2B2EB00A}" type="slidenum">
              <a:rPr lang="en-US"/>
              <a:pPr>
                <a:defRPr/>
              </a:pPr>
              <a:t>‹N°›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2991616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n-US" noProof="0" smtClean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2F07BED-90A6-4B6E-B8DB-9863985CA2C1}" type="datetimeFigureOut">
              <a:rPr lang="en-US"/>
              <a:pPr>
                <a:defRPr/>
              </a:pPr>
              <a:t>10/24/2021</a:t>
            </a:fld>
            <a:endParaRPr lang="en-US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A89FFF5-E82A-4F31-922A-E6D3CDF5845C}" type="slidenum">
              <a:rPr lang="en-US"/>
              <a:pPr>
                <a:defRPr/>
              </a:pPr>
              <a:t>‹N°›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174764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42559FA-9E3A-4F05-A237-DACC8E8D0359}" type="datetimeFigureOut">
              <a:rPr lang="en-US"/>
              <a:pPr>
                <a:defRPr/>
              </a:pPr>
              <a:t>10/24/2021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68BF24A-47F8-455E-916C-B27CC9675B47}" type="slidenum">
              <a:rPr lang="en-US"/>
              <a:pPr>
                <a:defRPr/>
              </a:pPr>
              <a:t>‹N°›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4362219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8BF3099-60D4-40D7-AD26-9699B475864E}" type="datetimeFigureOut">
              <a:rPr lang="en-US"/>
              <a:pPr>
                <a:defRPr/>
              </a:pPr>
              <a:t>10/24/2021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3D51040-4928-4A79-A3B5-8BD0A60C9A18}" type="slidenum">
              <a:rPr lang="en-US"/>
              <a:pPr>
                <a:defRPr/>
              </a:pPr>
              <a:t>‹N°›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892388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Title Placeholder 1"/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fr-FR" smtClean="0"/>
              <a:t>Click to edit Master title style</a:t>
            </a:r>
          </a:p>
        </p:txBody>
      </p:sp>
      <p:sp>
        <p:nvSpPr>
          <p:cNvPr id="1027" name="Text Placeholder 2"/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fr-FR" smtClean="0"/>
              <a:t>Click to edit Master text styles</a:t>
            </a:r>
          </a:p>
          <a:p>
            <a:pPr lvl="1"/>
            <a:r>
              <a:rPr lang="en-US" altLang="fr-FR" smtClean="0"/>
              <a:t>Second level</a:t>
            </a:r>
          </a:p>
          <a:p>
            <a:pPr lvl="2"/>
            <a:r>
              <a:rPr lang="en-US" altLang="fr-FR" smtClean="0"/>
              <a:t>Third level</a:t>
            </a:r>
          </a:p>
          <a:p>
            <a:pPr lvl="3"/>
            <a:r>
              <a:rPr lang="en-US" altLang="fr-FR" smtClean="0"/>
              <a:t>Fourth level</a:t>
            </a:r>
          </a:p>
          <a:p>
            <a:pPr lvl="4"/>
            <a:r>
              <a:rPr lang="en-US" altLang="fr-FR" smtClean="0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fld id="{12D1F94C-6ECE-4779-8AB3-A6F8F3D8BD97}" type="datetimeFigureOut">
              <a:rPr lang="en-US"/>
              <a:pPr>
                <a:defRPr/>
              </a:pPr>
              <a:t>10/24/2021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fld id="{B3E346A8-A09F-4FCF-9570-9844C5F562C0}" type="slidenum">
              <a:rPr lang="en-US"/>
              <a:pPr>
                <a:defRPr/>
              </a:pPr>
              <a:t>‹N°›</a:t>
            </a:fld>
            <a:endParaRPr lang="en-US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spd="slow">
    <p:zoom/>
  </p:transition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7" Type="http://schemas.openxmlformats.org/officeDocument/2006/relationships/image" Target="../media/image5.pn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4.gif"/><Relationship Id="rId5" Type="http://schemas.openxmlformats.org/officeDocument/2006/relationships/image" Target="../media/image3.gif"/><Relationship Id="rId4" Type="http://schemas.openxmlformats.org/officeDocument/2006/relationships/image" Target="../media/image2.png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8.png"/><Relationship Id="rId13" Type="http://schemas.openxmlformats.org/officeDocument/2006/relationships/audio" Target="../media/audio7.wav"/><Relationship Id="rId18" Type="http://schemas.openxmlformats.org/officeDocument/2006/relationships/image" Target="../media/image13.jpeg"/><Relationship Id="rId3" Type="http://schemas.openxmlformats.org/officeDocument/2006/relationships/audio" Target="../media/audio2.wav"/><Relationship Id="rId21" Type="http://schemas.openxmlformats.org/officeDocument/2006/relationships/image" Target="../media/image14.gif"/><Relationship Id="rId7" Type="http://schemas.openxmlformats.org/officeDocument/2006/relationships/audio" Target="../media/audio4.wav"/><Relationship Id="rId12" Type="http://schemas.openxmlformats.org/officeDocument/2006/relationships/image" Target="../media/image10.png"/><Relationship Id="rId17" Type="http://schemas.openxmlformats.org/officeDocument/2006/relationships/audio" Target="../media/audio8.wav"/><Relationship Id="rId2" Type="http://schemas.openxmlformats.org/officeDocument/2006/relationships/image" Target="../media/image1.jpeg"/><Relationship Id="rId16" Type="http://schemas.openxmlformats.org/officeDocument/2006/relationships/image" Target="../media/image12.jpeg"/><Relationship Id="rId20" Type="http://schemas.openxmlformats.org/officeDocument/2006/relationships/image" Target="../media/image4.gif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7.jpeg"/><Relationship Id="rId11" Type="http://schemas.openxmlformats.org/officeDocument/2006/relationships/audio" Target="../media/audio6.wav"/><Relationship Id="rId24" Type="http://schemas.openxmlformats.org/officeDocument/2006/relationships/image" Target="../media/image17.jpg"/><Relationship Id="rId5" Type="http://schemas.openxmlformats.org/officeDocument/2006/relationships/audio" Target="../media/audio3.wav"/><Relationship Id="rId15" Type="http://schemas.openxmlformats.org/officeDocument/2006/relationships/audio" Target="../media/audio1.wav"/><Relationship Id="rId23" Type="http://schemas.openxmlformats.org/officeDocument/2006/relationships/image" Target="../media/image16.jpeg"/><Relationship Id="rId10" Type="http://schemas.openxmlformats.org/officeDocument/2006/relationships/image" Target="../media/image9.jpeg"/><Relationship Id="rId19" Type="http://schemas.openxmlformats.org/officeDocument/2006/relationships/image" Target="../media/image3.gif"/><Relationship Id="rId4" Type="http://schemas.openxmlformats.org/officeDocument/2006/relationships/image" Target="../media/image6.jpeg"/><Relationship Id="rId9" Type="http://schemas.openxmlformats.org/officeDocument/2006/relationships/audio" Target="../media/audio5.wav"/><Relationship Id="rId14" Type="http://schemas.openxmlformats.org/officeDocument/2006/relationships/image" Target="../media/image11.png"/><Relationship Id="rId22" Type="http://schemas.openxmlformats.org/officeDocument/2006/relationships/image" Target="../media/image15.gif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fr-FR" altLang="fr-FR" smtClean="0"/>
          </a:p>
        </p:txBody>
      </p:sp>
      <p:pic>
        <p:nvPicPr>
          <p:cNvPr id="2051" name="Content Placeholder 3" descr="jukebox.jpg"/>
          <p:cNvPicPr>
            <a:picLocks noGrp="1" noChangeAspect="1"/>
          </p:cNvPicPr>
          <p:nvPr>
            <p:ph idx="1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4953000" y="0"/>
            <a:ext cx="3810000" cy="6858000"/>
          </a:xfrm>
        </p:spPr>
      </p:pic>
      <p:pic>
        <p:nvPicPr>
          <p:cNvPr id="2052" name="Picture 4" descr="ak_06a.gif">
            <a:hlinkClick r:id="" action="ppaction://hlinkshowjump?jump=nextslide" highlightClick="1"/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53200" y="4495800"/>
            <a:ext cx="609600" cy="533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" name="TextBox 5"/>
          <p:cNvSpPr txBox="1">
            <a:spLocks noChangeArrowheads="1"/>
          </p:cNvSpPr>
          <p:nvPr/>
        </p:nvSpPr>
        <p:spPr bwMode="auto">
          <a:xfrm>
            <a:off x="457200" y="2209800"/>
            <a:ext cx="4724400" cy="11906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 eaLnBrk="0" hangingPunct="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 eaLnBrk="0" hangingPunct="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 eaLnBrk="0" hangingPunct="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 eaLnBrk="0" hangingPunct="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en-US" altLang="fr-FR" sz="3600" b="1">
                <a:solidFill>
                  <a:srgbClr val="FFC000"/>
                </a:solidFill>
                <a:latin typeface="Baskerville Old Face" pitchFamily="18" charset="0"/>
              </a:rPr>
              <a:t>Cliquez sur le bouton</a:t>
            </a:r>
          </a:p>
          <a:p>
            <a:pPr eaLnBrk="1" hangingPunct="1">
              <a:spcBef>
                <a:spcPct val="0"/>
              </a:spcBef>
              <a:buFontTx/>
              <a:buNone/>
            </a:pPr>
            <a:r>
              <a:rPr lang="en-US" altLang="fr-FR" sz="3600" b="1">
                <a:solidFill>
                  <a:srgbClr val="647D33"/>
                </a:solidFill>
                <a:latin typeface="Baskerville Old Face" pitchFamily="18" charset="0"/>
              </a:rPr>
              <a:t>Vert</a:t>
            </a:r>
            <a:r>
              <a:rPr lang="en-US" altLang="fr-FR" sz="3600" b="1">
                <a:solidFill>
                  <a:srgbClr val="FFC000"/>
                </a:solidFill>
                <a:latin typeface="Baskerville Old Face" pitchFamily="18" charset="0"/>
              </a:rPr>
              <a:t> pour continuer</a:t>
            </a:r>
          </a:p>
        </p:txBody>
      </p:sp>
      <p:pic>
        <p:nvPicPr>
          <p:cNvPr id="2054" name="Picture 6" descr="a2.gif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29600" y="4572000"/>
            <a:ext cx="333375" cy="3333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55" name="Picture 7" descr="a2.gif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29600" y="4267200"/>
            <a:ext cx="333375" cy="3333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56" name="Picture 8" descr="a2.gif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391400" y="304800"/>
            <a:ext cx="333375" cy="3333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57" name="Picture 9" descr="a2.gif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848600" y="533400"/>
            <a:ext cx="333375" cy="3333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58" name="Picture 10" descr="a2.gif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153400" y="990600"/>
            <a:ext cx="333375" cy="3333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59" name="Picture 11" descr="a2.gif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19800" y="304800"/>
            <a:ext cx="333375" cy="3333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60" name="Picture 12" descr="a2.gif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38800" y="609600"/>
            <a:ext cx="333375" cy="3333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61" name="Picture 13" descr="a2.gif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34000" y="990600"/>
            <a:ext cx="333375" cy="3333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62" name="Picture 14" descr="a2.gif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29600" y="1447800"/>
            <a:ext cx="333375" cy="3333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63" name="Picture 15" descr="a2.gif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181600" y="1447800"/>
            <a:ext cx="333375" cy="3333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64" name="Picture 16" descr="a2.gif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29600" y="3810000"/>
            <a:ext cx="333375" cy="3333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65" name="Picture 17" descr="a2.gif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29600" y="3352800"/>
            <a:ext cx="333375" cy="3333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66" name="Picture 18" descr="a2.gif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29600" y="2971800"/>
            <a:ext cx="333375" cy="3333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67" name="Picture 19" descr="a2.gif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29600" y="2590800"/>
            <a:ext cx="333375" cy="3333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68" name="Picture 20" descr="a2.gif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181600" y="4572000"/>
            <a:ext cx="333375" cy="3333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69" name="Picture 21" descr="a2.gif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181600" y="4191000"/>
            <a:ext cx="333375" cy="3333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70" name="Picture 22" descr="a2.gif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181600" y="3810000"/>
            <a:ext cx="333375" cy="3333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71" name="Picture 23" descr="a2.gif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181600" y="3352800"/>
            <a:ext cx="333375" cy="3333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72" name="Picture 24" descr="a2.gif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181600" y="2971800"/>
            <a:ext cx="333375" cy="3333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73" name="Picture 25" descr="a2.gif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181600" y="2590800"/>
            <a:ext cx="333375" cy="3333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74" name="Picture 26" descr="al2.gif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943600" y="1981200"/>
            <a:ext cx="6858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75" name="Picture 27" descr="al2.gif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086600" y="1981200"/>
            <a:ext cx="6858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76" name="Picture 31" descr="Jukebox 12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38200" y="3962400"/>
            <a:ext cx="3276600" cy="1524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077" name="ZoneTexte 1"/>
          <p:cNvSpPr txBox="1">
            <a:spLocks noChangeArrowheads="1"/>
          </p:cNvSpPr>
          <p:nvPr/>
        </p:nvSpPr>
        <p:spPr bwMode="auto">
          <a:xfrm>
            <a:off x="4267200" y="4495800"/>
            <a:ext cx="1371600" cy="6461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r>
              <a:rPr lang="fr-FR" altLang="fr-FR" sz="3600" smtClean="0"/>
              <a:t>23</a:t>
            </a:r>
            <a:endParaRPr lang="fr-FR" altLang="fr-FR" sz="3600" dirty="0"/>
          </a:p>
        </p:txBody>
      </p:sp>
    </p:spTree>
  </p:cSld>
  <p:clrMapOvr>
    <a:masterClrMapping/>
  </p:clrMapOvr>
  <p:transition spd="slow" advClick="0">
    <p:zoom/>
    <p:sndAc>
      <p:stSnd>
        <p:snd r:embed="rId2" name="Jukebox 651 - Country_009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20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53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2000" fill="hold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2000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build="allAtOnce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5" descr="jukebox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53000" y="0"/>
            <a:ext cx="3803650" cy="6784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075" name="Picture 6" descr="119709197585381818TzeenieWheenie_Power_On_Off_Switch_red_2.svg.med.png">
            <a:hlinkClick r:id="" action="ppaction://noaction" highlightClick="1">
              <a:snd r:embed="rId3" name="Jukebox 651 - Country_001.wav"/>
            </a:hlinkClick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867400" y="3200400"/>
            <a:ext cx="373063" cy="304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076" name="Picture 7" descr="2.png">
            <a:hlinkClick r:id="" action="ppaction://noaction" highlightClick="1">
              <a:snd r:embed="rId5" name="Jukebox 651 - Country_002.wav"/>
            </a:hlinkClick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43800" y="3200400"/>
            <a:ext cx="361950" cy="304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077" name="Picture 8" descr="3.png">
            <a:hlinkClick r:id="" action="ppaction://hlinkshowjump?jump=nextslide" highlightClick="1">
              <a:snd r:embed="rId7" name="Jukebox 651 - Country_003.wav"/>
            </a:hlinkClick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867400" y="3581400"/>
            <a:ext cx="355600" cy="304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078" name="Picture 9" descr="4.png">
            <a:hlinkClick r:id="" action="ppaction://noaction" highlightClick="1">
              <a:snd r:embed="rId9" name="Jukebox 651 - Country_004.wav"/>
            </a:hlinkClick>
          </p:cNvPr>
          <p:cNvPicPr>
            <a:picLocks noChangeAspect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43800" y="3581400"/>
            <a:ext cx="381000" cy="3032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079" name="Picture 10" descr="5.png">
            <a:hlinkClick r:id="" action="ppaction://noaction" highlightClick="1">
              <a:snd r:embed="rId11" name="Jukebox 651 - Country_005.wav"/>
            </a:hlinkClick>
          </p:cNvPr>
          <p:cNvPicPr>
            <a:picLocks noChangeAspect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867400" y="3962400"/>
            <a:ext cx="381000" cy="3381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080" name="Picture 11" descr="6.png">
            <a:hlinkClick r:id="" action="ppaction://noaction" highlightClick="1">
              <a:snd r:embed="rId13" name="Jukebox 651 - Country_006.wav"/>
            </a:hlinkClick>
          </p:cNvPr>
          <p:cNvPicPr>
            <a:picLocks noChangeAspect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43800" y="3962400"/>
            <a:ext cx="381000" cy="3381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081" name="Picture 12" descr="7.png">
            <a:hlinkClick r:id="" action="ppaction://hlinkshowjump?jump=nextslide" highlightClick="1">
              <a:snd r:embed="rId15" name="Jukebox 651 - Country_009.wav"/>
            </a:hlinkClick>
          </p:cNvPr>
          <p:cNvPicPr>
            <a:picLocks noChangeAspect="1"/>
          </p:cNvPicPr>
          <p:nvPr/>
        </p:nvPicPr>
        <p:blipFill>
          <a:blip r:embed="rId1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867400" y="4343400"/>
            <a:ext cx="381000" cy="3333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082" name="Picture 13" descr="8.png">
            <a:hlinkClick r:id="" action="ppaction://noaction" highlightClick="1">
              <a:snd r:embed="rId17" name="Jukebox 651 - Country_008.wav"/>
            </a:hlinkClick>
          </p:cNvPr>
          <p:cNvPicPr>
            <a:picLocks noChangeAspect="1"/>
          </p:cNvPicPr>
          <p:nvPr/>
        </p:nvPicPr>
        <p:blipFill>
          <a:blip r:embed="rId1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43800" y="4343400"/>
            <a:ext cx="381000" cy="3317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083" name="TextBox 14"/>
          <p:cNvSpPr txBox="1">
            <a:spLocks noChangeArrowheads="1"/>
          </p:cNvSpPr>
          <p:nvPr/>
        </p:nvSpPr>
        <p:spPr bwMode="auto">
          <a:xfrm>
            <a:off x="0" y="152400"/>
            <a:ext cx="4446588" cy="9461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 eaLnBrk="0" hangingPunct="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 eaLnBrk="0" hangingPunct="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 eaLnBrk="0" hangingPunct="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 eaLnBrk="0" hangingPunct="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en-US" altLang="fr-FR" sz="2800">
                <a:solidFill>
                  <a:srgbClr val="FFC000"/>
                </a:solidFill>
                <a:latin typeface="Baskerville Old Face" pitchFamily="18" charset="0"/>
              </a:rPr>
              <a:t>Selectionnez un </a:t>
            </a:r>
            <a:r>
              <a:rPr lang="en-US" altLang="fr-FR" sz="2800">
                <a:solidFill>
                  <a:schemeClr val="accent2"/>
                </a:solidFill>
                <a:latin typeface="Baskerville Old Face" pitchFamily="18" charset="0"/>
              </a:rPr>
              <a:t>N°</a:t>
            </a:r>
            <a:r>
              <a:rPr lang="en-US" altLang="fr-FR" sz="2800">
                <a:solidFill>
                  <a:srgbClr val="FFC000"/>
                </a:solidFill>
                <a:latin typeface="Baskerville Old Face" pitchFamily="18" charset="0"/>
              </a:rPr>
              <a:t> sur le</a:t>
            </a:r>
          </a:p>
          <a:p>
            <a:pPr eaLnBrk="1" hangingPunct="1">
              <a:spcBef>
                <a:spcPct val="0"/>
              </a:spcBef>
              <a:buFontTx/>
              <a:buNone/>
            </a:pPr>
            <a:r>
              <a:rPr lang="en-US" altLang="fr-FR" sz="2800">
                <a:solidFill>
                  <a:srgbClr val="FFC000"/>
                </a:solidFill>
                <a:latin typeface="Baskerville Old Face" pitchFamily="18" charset="0"/>
              </a:rPr>
              <a:t>Juke-box et Augmentez le Son</a:t>
            </a:r>
          </a:p>
        </p:txBody>
      </p:sp>
      <p:pic>
        <p:nvPicPr>
          <p:cNvPr id="3084" name="Picture 18" descr="a2.gif"/>
          <p:cNvPicPr>
            <a:picLocks noChangeAspect="1"/>
          </p:cNvPicPr>
          <p:nvPr/>
        </p:nvPicPr>
        <p:blipFill>
          <a:blip r:embed="rId1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305800" y="4572000"/>
            <a:ext cx="333375" cy="3333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085" name="Picture 19" descr="a2.gif"/>
          <p:cNvPicPr>
            <a:picLocks noChangeAspect="1"/>
          </p:cNvPicPr>
          <p:nvPr/>
        </p:nvPicPr>
        <p:blipFill>
          <a:blip r:embed="rId1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305800" y="4191000"/>
            <a:ext cx="333375" cy="3333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086" name="Picture 20" descr="a2.gif"/>
          <p:cNvPicPr>
            <a:picLocks noChangeAspect="1"/>
          </p:cNvPicPr>
          <p:nvPr/>
        </p:nvPicPr>
        <p:blipFill>
          <a:blip r:embed="rId1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305800" y="3657600"/>
            <a:ext cx="333375" cy="3333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087" name="Picture 21" descr="a2.gif"/>
          <p:cNvPicPr>
            <a:picLocks noChangeAspect="1"/>
          </p:cNvPicPr>
          <p:nvPr/>
        </p:nvPicPr>
        <p:blipFill>
          <a:blip r:embed="rId1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305800" y="3124200"/>
            <a:ext cx="333375" cy="3333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088" name="Picture 22" descr="a2.gif"/>
          <p:cNvPicPr>
            <a:picLocks noChangeAspect="1"/>
          </p:cNvPicPr>
          <p:nvPr/>
        </p:nvPicPr>
        <p:blipFill>
          <a:blip r:embed="rId1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181600" y="2667000"/>
            <a:ext cx="333375" cy="3333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089" name="Picture 23" descr="a2.gif"/>
          <p:cNvPicPr>
            <a:picLocks noChangeAspect="1"/>
          </p:cNvPicPr>
          <p:nvPr/>
        </p:nvPicPr>
        <p:blipFill>
          <a:blip r:embed="rId1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67600" y="304800"/>
            <a:ext cx="333375" cy="3333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090" name="Picture 24" descr="a2.gif"/>
          <p:cNvPicPr>
            <a:picLocks noChangeAspect="1"/>
          </p:cNvPicPr>
          <p:nvPr/>
        </p:nvPicPr>
        <p:blipFill>
          <a:blip r:embed="rId1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848600" y="609600"/>
            <a:ext cx="333375" cy="3333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091" name="Picture 25" descr="a2.gif"/>
          <p:cNvPicPr>
            <a:picLocks noChangeAspect="1"/>
          </p:cNvPicPr>
          <p:nvPr/>
        </p:nvPicPr>
        <p:blipFill>
          <a:blip r:embed="rId1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153400" y="990600"/>
            <a:ext cx="333375" cy="3333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092" name="Picture 26" descr="a2.gif"/>
          <p:cNvPicPr>
            <a:picLocks noChangeAspect="1"/>
          </p:cNvPicPr>
          <p:nvPr/>
        </p:nvPicPr>
        <p:blipFill>
          <a:blip r:embed="rId1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38800" y="533400"/>
            <a:ext cx="333375" cy="3333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093" name="Picture 27" descr="a2.gif"/>
          <p:cNvPicPr>
            <a:picLocks noChangeAspect="1"/>
          </p:cNvPicPr>
          <p:nvPr/>
        </p:nvPicPr>
        <p:blipFill>
          <a:blip r:embed="rId1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19800" y="304800"/>
            <a:ext cx="333375" cy="3333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094" name="Picture 28" descr="a2.gif"/>
          <p:cNvPicPr>
            <a:picLocks noChangeAspect="1"/>
          </p:cNvPicPr>
          <p:nvPr/>
        </p:nvPicPr>
        <p:blipFill>
          <a:blip r:embed="rId1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10200" y="914400"/>
            <a:ext cx="333375" cy="3333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095" name="Picture 29" descr="a2.gif"/>
          <p:cNvPicPr>
            <a:picLocks noChangeAspect="1"/>
          </p:cNvPicPr>
          <p:nvPr/>
        </p:nvPicPr>
        <p:blipFill>
          <a:blip r:embed="rId1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29600" y="1447800"/>
            <a:ext cx="333375" cy="3333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096" name="Picture 30" descr="a2.gif"/>
          <p:cNvPicPr>
            <a:picLocks noChangeAspect="1"/>
          </p:cNvPicPr>
          <p:nvPr/>
        </p:nvPicPr>
        <p:blipFill>
          <a:blip r:embed="rId1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181600" y="1447800"/>
            <a:ext cx="333375" cy="3333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097" name="Picture 31" descr="a2.gif"/>
          <p:cNvPicPr>
            <a:picLocks noChangeAspect="1"/>
          </p:cNvPicPr>
          <p:nvPr/>
        </p:nvPicPr>
        <p:blipFill>
          <a:blip r:embed="rId1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181600" y="3124200"/>
            <a:ext cx="333375" cy="3333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098" name="Picture 32" descr="a2.gif"/>
          <p:cNvPicPr>
            <a:picLocks noChangeAspect="1"/>
          </p:cNvPicPr>
          <p:nvPr/>
        </p:nvPicPr>
        <p:blipFill>
          <a:blip r:embed="rId1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181600" y="3657600"/>
            <a:ext cx="333375" cy="3333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099" name="Picture 33" descr="a2.gif"/>
          <p:cNvPicPr>
            <a:picLocks noChangeAspect="1"/>
          </p:cNvPicPr>
          <p:nvPr/>
        </p:nvPicPr>
        <p:blipFill>
          <a:blip r:embed="rId1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181600" y="4191000"/>
            <a:ext cx="333375" cy="3333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100" name="Picture 34" descr="a2.gif"/>
          <p:cNvPicPr>
            <a:picLocks noChangeAspect="1"/>
          </p:cNvPicPr>
          <p:nvPr/>
        </p:nvPicPr>
        <p:blipFill>
          <a:blip r:embed="rId1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181600" y="4572000"/>
            <a:ext cx="333375" cy="3333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101" name="Picture 35" descr="a2.gif"/>
          <p:cNvPicPr>
            <a:picLocks noChangeAspect="1"/>
          </p:cNvPicPr>
          <p:nvPr/>
        </p:nvPicPr>
        <p:blipFill>
          <a:blip r:embed="rId1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305800" y="2667000"/>
            <a:ext cx="333375" cy="3333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102" name="Picture 36" descr="al2.gif"/>
          <p:cNvPicPr>
            <a:picLocks noChangeAspect="1"/>
          </p:cNvPicPr>
          <p:nvPr/>
        </p:nvPicPr>
        <p:blipFill>
          <a:blip r:embed="rId2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943600" y="1981200"/>
            <a:ext cx="6858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103" name="Picture 37" descr="al2.gif"/>
          <p:cNvPicPr>
            <a:picLocks noChangeAspect="1"/>
          </p:cNvPicPr>
          <p:nvPr/>
        </p:nvPicPr>
        <p:blipFill>
          <a:blip r:embed="rId2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086600" y="1981200"/>
            <a:ext cx="6858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104" name="Picture 44" descr="Exit 1">
            <a:hlinkClick r:id="" action="ppaction://hlinkshowjump?jump=endshow"/>
          </p:cNvPr>
          <p:cNvPicPr>
            <a:picLocks noChangeAspect="1" noChangeArrowheads="1" noCrop="1"/>
          </p:cNvPicPr>
          <p:nvPr/>
        </p:nvPicPr>
        <p:blipFill>
          <a:blip r:embed="rId2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00800" y="4419600"/>
            <a:ext cx="981075" cy="504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105" name="Picture 49" descr="Spot 8"/>
          <p:cNvPicPr>
            <a:picLocks noChangeAspect="1" noChangeArrowheads="1" noCrop="1"/>
          </p:cNvPicPr>
          <p:nvPr/>
        </p:nvPicPr>
        <p:blipFill>
          <a:blip r:embed="rId2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867400" y="1905000"/>
            <a:ext cx="838200" cy="533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106" name="Picture 50" descr="Spot 8"/>
          <p:cNvPicPr>
            <a:picLocks noChangeAspect="1" noChangeArrowheads="1" noCrop="1"/>
          </p:cNvPicPr>
          <p:nvPr/>
        </p:nvPicPr>
        <p:blipFill>
          <a:blip r:embed="rId2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086600" y="1905000"/>
            <a:ext cx="762000" cy="533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107" name="Picture 86" descr="Perroquet 5"/>
          <p:cNvPicPr>
            <a:picLocks noChangeAspect="1" noChangeArrowheads="1"/>
          </p:cNvPicPr>
          <p:nvPr/>
        </p:nvPicPr>
        <p:blipFill>
          <a:blip r:embed="rId2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8600" y="5791200"/>
            <a:ext cx="1506538" cy="8524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" name="Image 1"/>
          <p:cNvPicPr>
            <a:picLocks noChangeAspect="1"/>
          </p:cNvPicPr>
          <p:nvPr/>
        </p:nvPicPr>
        <p:blipFill>
          <a:blip r:embed="rId2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77365" y="1539054"/>
            <a:ext cx="5256954" cy="3627492"/>
          </a:xfrm>
          <a:prstGeom prst="rect">
            <a:avLst/>
          </a:prstGeom>
        </p:spPr>
      </p:pic>
    </p:spTree>
  </p:cSld>
  <p:clrMapOvr>
    <a:masterClrMapping/>
  </p:clrMapOvr>
  <p:transition spd="slow" advClick="0">
    <p:zoom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19</Words>
  <Application>Microsoft Office PowerPoint</Application>
  <PresentationFormat>Affichage à l'écran (4:3)</PresentationFormat>
  <Paragraphs>5</Paragraphs>
  <Slides>2</Slides>
  <Notes>0</Notes>
  <HiddenSlides>0</HiddenSlides>
  <MMClips>0</MMClips>
  <ScaleCrop>false</ScaleCrop>
  <HeadingPairs>
    <vt:vector size="4" baseType="variant">
      <vt:variant>
        <vt:lpstr>Thème</vt:lpstr>
      </vt:variant>
      <vt:variant>
        <vt:i4>1</vt:i4>
      </vt:variant>
      <vt:variant>
        <vt:lpstr>Titres des diapositives</vt:lpstr>
      </vt:variant>
      <vt:variant>
        <vt:i4>2</vt:i4>
      </vt:variant>
    </vt:vector>
  </HeadingPairs>
  <TitlesOfParts>
    <vt:vector size="3" baseType="lpstr">
      <vt:lpstr>Office Theme</vt:lpstr>
      <vt:lpstr>Présentation PowerPoint</vt:lpstr>
      <vt:lpstr>Présentation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Jukebox N° 23 - Country - Perroquet34740</dc:title>
  <dc:subject>PPS</dc:subject>
  <dc:creator/>
  <cp:lastModifiedBy/>
  <cp:revision>110</cp:revision>
  <dcterms:created xsi:type="dcterms:W3CDTF">2009-09-24T19:53:00Z</dcterms:created>
  <dcterms:modified xsi:type="dcterms:W3CDTF">2021-10-24T19:51:51Z</dcterms:modified>
  <cp:category>Musique</cp:category>
</cp:coreProperties>
</file>