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97" r:id="rId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ASMIRA" pitchFamily="2" charset="2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ASMIRA" pitchFamily="2" charset="2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ASMIRA" pitchFamily="2" charset="2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ASMIRA" pitchFamily="2" charset="2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ASMIRA" pitchFamily="2" charset="2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CASMIRA" pitchFamily="2" charset="2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CASMIRA" pitchFamily="2" charset="2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CASMIRA" pitchFamily="2" charset="2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CASMIRA" pitchFamily="2" charset="2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05+Lv5eD4kGCkzRZOdF4Q==" hashData="J3oscw0rjenqIoBnOe46/FhYNn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  <a:srgbClr val="FF3399"/>
    <a:srgbClr val="FFFF66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56" autoAdjust="0"/>
    <p:restoredTop sz="94643" autoAdjust="0"/>
  </p:normalViewPr>
  <p:slideViewPr>
    <p:cSldViewPr>
      <p:cViewPr>
        <p:scale>
          <a:sx n="89" d="100"/>
          <a:sy n="89" d="100"/>
        </p:scale>
        <p:origin x="-1140" y="2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1C2A4B-9B43-481E-9811-B1F3112DB469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FA26C1-293E-4BE1-925F-4349C12DADFB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26D7EE-323E-4881-BF1C-4E0D3269DF8E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C58C5E-04C3-4186-B76C-66D4BD9E2B4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5F7D84-0D68-4A76-B3F7-7117FD630E1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815CBD-CA57-4AC6-97D8-DE62818A8107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B7D5BF-E63C-4847-A84E-79101725E2F7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C992B9-9F5E-454E-81FB-1A5EAFAB842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B70AE7-7566-46D4-9C5C-3B2529C3561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353613-BAA4-4141-89DE-4A02E44DED4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E25A31-F27E-4A2E-ADB0-6BFF3BD24DD4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66FF">
                <a:gamma/>
                <a:shade val="46275"/>
                <a:invGamma/>
              </a:srgbClr>
            </a:gs>
            <a:gs pos="50000">
              <a:srgbClr val="FF66FF"/>
            </a:gs>
            <a:gs pos="100000">
              <a:srgbClr val="FF66FF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34C6DF75-2860-49EE-B017-6E1EA21DA3EF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plit orient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audio" Target="../media/audio8.wav"/><Relationship Id="rId3" Type="http://schemas.openxmlformats.org/officeDocument/2006/relationships/image" Target="../media/image1.png"/><Relationship Id="rId7" Type="http://schemas.openxmlformats.org/officeDocument/2006/relationships/audio" Target="../media/audio4.wav"/><Relationship Id="rId12" Type="http://schemas.openxmlformats.org/officeDocument/2006/relationships/audio" Target="../media/audio7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audio" Target="../media/audio6.wav"/><Relationship Id="rId5" Type="http://schemas.openxmlformats.org/officeDocument/2006/relationships/image" Target="../media/image2.gif"/><Relationship Id="rId15" Type="http://schemas.openxmlformats.org/officeDocument/2006/relationships/image" Target="../media/image5.jpeg"/><Relationship Id="rId10" Type="http://schemas.openxmlformats.org/officeDocument/2006/relationships/image" Target="../media/image4.gif"/><Relationship Id="rId4" Type="http://schemas.openxmlformats.org/officeDocument/2006/relationships/audio" Target="../media/audio2.wav"/><Relationship Id="rId9" Type="http://schemas.openxmlformats.org/officeDocument/2006/relationships/image" Target="../media/image3.jpeg"/><Relationship Id="rId14" Type="http://schemas.openxmlformats.org/officeDocument/2006/relationships/audio" Target="../media/audio9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26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26985" name="Picture 9" descr="PEROU Titicaca_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1557338"/>
            <a:ext cx="809625" cy="981075"/>
          </a:xfrm>
          <a:prstGeom prst="rect">
            <a:avLst/>
          </a:prstGeom>
          <a:noFill/>
        </p:spPr>
      </p:pic>
      <p:pic>
        <p:nvPicPr>
          <p:cNvPr id="126986" name="Picture 10" descr="PEROU Titicaca_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2781300"/>
            <a:ext cx="809625" cy="981075"/>
          </a:xfrm>
          <a:prstGeom prst="rect">
            <a:avLst/>
          </a:prstGeom>
          <a:noFill/>
        </p:spPr>
      </p:pic>
      <p:pic>
        <p:nvPicPr>
          <p:cNvPr id="126987" name="Picture 11" descr="PEROU Titicaca_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67625" y="1557338"/>
            <a:ext cx="809625" cy="981075"/>
          </a:xfrm>
          <a:prstGeom prst="rect">
            <a:avLst/>
          </a:prstGeom>
          <a:noFill/>
        </p:spPr>
      </p:pic>
      <p:pic>
        <p:nvPicPr>
          <p:cNvPr id="126988" name="Picture 12" descr="PEROU Titicaca_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67625" y="2852738"/>
            <a:ext cx="809625" cy="981075"/>
          </a:xfrm>
          <a:prstGeom prst="rect">
            <a:avLst/>
          </a:prstGeom>
          <a:noFill/>
        </p:spPr>
      </p:pic>
      <p:pic>
        <p:nvPicPr>
          <p:cNvPr id="126989" name="Picture 13" descr="Disque CD">
            <a:hlinkClick r:id="" action="ppaction://noaction">
              <a:snd r:embed="rId4" name="TRESOR DES ANDES - LA VIRGEN SOLA.wav"/>
            </a:hlinkClick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7088" y="1341438"/>
            <a:ext cx="476250" cy="476250"/>
          </a:xfrm>
          <a:prstGeom prst="rect">
            <a:avLst/>
          </a:prstGeom>
          <a:noFill/>
        </p:spPr>
      </p:pic>
      <p:pic>
        <p:nvPicPr>
          <p:cNvPr id="126990" name="Picture 14" descr="Disque CD">
            <a:hlinkClick r:id="" action="ppaction://noaction">
              <a:snd r:embed="rId6" name="TRESOR DES ANDES - LAGRIMA INDIA.wav"/>
            </a:hlinkClick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7088" y="2636838"/>
            <a:ext cx="476250" cy="476250"/>
          </a:xfrm>
          <a:prstGeom prst="rect">
            <a:avLst/>
          </a:prstGeom>
          <a:noFill/>
        </p:spPr>
      </p:pic>
      <p:pic>
        <p:nvPicPr>
          <p:cNvPr id="126991" name="Picture 15" descr="Disque CD">
            <a:hlinkClick r:id="" action="ppaction://noaction">
              <a:snd r:embed="rId7" name="TRESOR DES ANDES - MISA CRIOLLA, Credo.wav"/>
            </a:hlinkClick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12088" y="1341438"/>
            <a:ext cx="476250" cy="476250"/>
          </a:xfrm>
          <a:prstGeom prst="rect">
            <a:avLst/>
          </a:prstGeom>
          <a:noFill/>
        </p:spPr>
      </p:pic>
      <p:pic>
        <p:nvPicPr>
          <p:cNvPr id="126992" name="Picture 16" descr="Disque CD">
            <a:hlinkClick r:id="" action="ppaction://noaction">
              <a:snd r:embed="rId8" name="TRESOR DES ANDES - MISA CRIOLLA, Gloria.wav"/>
            </a:hlinkClick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85113" y="2708275"/>
            <a:ext cx="476250" cy="476250"/>
          </a:xfrm>
          <a:prstGeom prst="rect">
            <a:avLst/>
          </a:prstGeom>
          <a:noFill/>
        </p:spPr>
      </p:pic>
      <p:sp>
        <p:nvSpPr>
          <p:cNvPr id="126993" name="WordArt 17"/>
          <p:cNvSpPr>
            <a:spLocks noChangeArrowheads="1" noChangeShapeType="1" noTextEdit="1"/>
          </p:cNvSpPr>
          <p:nvPr/>
        </p:nvSpPr>
        <p:spPr bwMode="auto">
          <a:xfrm>
            <a:off x="1476375" y="404813"/>
            <a:ext cx="580072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MUSIQUE  DES  ANDES</a:t>
            </a:r>
          </a:p>
        </p:txBody>
      </p:sp>
      <p:pic>
        <p:nvPicPr>
          <p:cNvPr id="126994" name="Picture 18" descr="Perroquet 34740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39750" y="6235700"/>
            <a:ext cx="1098550" cy="622300"/>
          </a:xfrm>
          <a:prstGeom prst="rect">
            <a:avLst/>
          </a:prstGeom>
          <a:noFill/>
        </p:spPr>
      </p:pic>
      <p:pic>
        <p:nvPicPr>
          <p:cNvPr id="126995" name="Picture 19" descr="Exit 1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8162925" y="6429375"/>
            <a:ext cx="981075" cy="428625"/>
          </a:xfrm>
          <a:prstGeom prst="rect">
            <a:avLst/>
          </a:prstGeom>
          <a:noFill/>
        </p:spPr>
      </p:pic>
      <p:sp>
        <p:nvSpPr>
          <p:cNvPr id="127000" name="WordArt 24"/>
          <p:cNvSpPr>
            <a:spLocks noChangeArrowheads="1" noChangeShapeType="1" noTextEdit="1"/>
          </p:cNvSpPr>
          <p:nvPr/>
        </p:nvSpPr>
        <p:spPr bwMode="auto">
          <a:xfrm>
            <a:off x="2484438" y="6092825"/>
            <a:ext cx="3997325" cy="503238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fr-FR" sz="3600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CLIQUEZ SUR LES DISQUES</a:t>
            </a:r>
          </a:p>
        </p:txBody>
      </p:sp>
      <p:sp>
        <p:nvSpPr>
          <p:cNvPr id="127010" name="WordArt 34"/>
          <p:cNvSpPr>
            <a:spLocks noChangeArrowheads="1" noChangeShapeType="1" noTextEdit="1"/>
          </p:cNvSpPr>
          <p:nvPr/>
        </p:nvSpPr>
        <p:spPr bwMode="auto">
          <a:xfrm>
            <a:off x="7596188" y="404813"/>
            <a:ext cx="228600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6</a:t>
            </a:r>
          </a:p>
        </p:txBody>
      </p:sp>
      <p:pic>
        <p:nvPicPr>
          <p:cNvPr id="127011" name="Picture 35" descr="PEROU Titicaca_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4005263"/>
            <a:ext cx="809625" cy="981075"/>
          </a:xfrm>
          <a:prstGeom prst="rect">
            <a:avLst/>
          </a:prstGeom>
          <a:noFill/>
        </p:spPr>
      </p:pic>
      <p:pic>
        <p:nvPicPr>
          <p:cNvPr id="127012" name="Picture 36" descr="PEROU Titicaca_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5157788"/>
            <a:ext cx="809625" cy="981075"/>
          </a:xfrm>
          <a:prstGeom prst="rect">
            <a:avLst/>
          </a:prstGeom>
          <a:noFill/>
        </p:spPr>
      </p:pic>
      <p:pic>
        <p:nvPicPr>
          <p:cNvPr id="127013" name="Picture 37" descr="PEROU Titicaca_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40650" y="4076700"/>
            <a:ext cx="809625" cy="981075"/>
          </a:xfrm>
          <a:prstGeom prst="rect">
            <a:avLst/>
          </a:prstGeom>
          <a:noFill/>
        </p:spPr>
      </p:pic>
      <p:pic>
        <p:nvPicPr>
          <p:cNvPr id="127014" name="Picture 38" descr="PEROU Titicaca_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40650" y="5373688"/>
            <a:ext cx="809625" cy="981075"/>
          </a:xfrm>
          <a:prstGeom prst="rect">
            <a:avLst/>
          </a:prstGeom>
          <a:noFill/>
        </p:spPr>
      </p:pic>
      <p:pic>
        <p:nvPicPr>
          <p:cNvPr id="127015" name="Picture 39" descr="Disque CD">
            <a:hlinkClick r:id="" action="ppaction://noaction">
              <a:snd r:embed="rId11" name="TRESOR DES ANDES - LAS FLORES DE MI PAIS.wav"/>
            </a:hlinkClick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7088" y="3860800"/>
            <a:ext cx="476250" cy="476250"/>
          </a:xfrm>
          <a:prstGeom prst="rect">
            <a:avLst/>
          </a:prstGeom>
          <a:noFill/>
        </p:spPr>
      </p:pic>
      <p:pic>
        <p:nvPicPr>
          <p:cNvPr id="127016" name="Picture 40" descr="Disque CD">
            <a:hlinkClick r:id="" action="ppaction://noaction">
              <a:snd r:embed="rId12" name="TRESOR DES ANDES - MISA CRIOLLA, Agnus Dei.wav"/>
            </a:hlinkClick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7088" y="5013325"/>
            <a:ext cx="476250" cy="476250"/>
          </a:xfrm>
          <a:prstGeom prst="rect">
            <a:avLst/>
          </a:prstGeom>
          <a:noFill/>
        </p:spPr>
      </p:pic>
      <p:pic>
        <p:nvPicPr>
          <p:cNvPr id="127017" name="Picture 41" descr="Disque CD">
            <a:hlinkClick r:id="" action="ppaction://noaction">
              <a:snd r:embed="rId13" name="TRESOR DES ANDES - MISA CRIOLLA, Kyrie.wav"/>
            </a:hlinkClick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85113" y="3933825"/>
            <a:ext cx="476250" cy="476250"/>
          </a:xfrm>
          <a:prstGeom prst="rect">
            <a:avLst/>
          </a:prstGeom>
          <a:noFill/>
        </p:spPr>
      </p:pic>
      <p:pic>
        <p:nvPicPr>
          <p:cNvPr id="127018" name="Picture 42" descr="Disque CD">
            <a:hlinkClick r:id="" action="ppaction://noaction">
              <a:snd r:embed="rId14" name="TRESOR DES ANDES - MISA CRIOLLA, Sanctus.wav"/>
            </a:hlinkClick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85113" y="5157788"/>
            <a:ext cx="476250" cy="476250"/>
          </a:xfrm>
          <a:prstGeom prst="rect">
            <a:avLst/>
          </a:prstGeom>
          <a:noFill/>
        </p:spPr>
      </p:pic>
      <p:pic>
        <p:nvPicPr>
          <p:cNvPr id="127020" name="Picture 44" descr="Image7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1619250" y="1196975"/>
            <a:ext cx="5976938" cy="4503738"/>
          </a:xfrm>
          <a:prstGeom prst="rect">
            <a:avLst/>
          </a:prstGeom>
          <a:noFill/>
          <a:ln w="57150">
            <a:solidFill>
              <a:schemeClr val="accent2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>
    <p:split orient="vert"/>
    <p:sndAc>
      <p:stSnd>
        <p:snd r:embed="rId2" name=" - Track03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Affichage à l'écran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Modèle par défaut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Musique des Andes 6</dc:title>
  <dc:creator/>
  <cp:lastModifiedBy/>
  <cp:revision>71</cp:revision>
  <dcterms:created xsi:type="dcterms:W3CDTF">2005-12-02T09:53:35Z</dcterms:created>
  <dcterms:modified xsi:type="dcterms:W3CDTF">2021-10-10T17:45:01Z</dcterms:modified>
</cp:coreProperties>
</file>