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66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054" autoAdjust="0"/>
    <p:restoredTop sz="94660"/>
  </p:normalViewPr>
  <p:slideViewPr>
    <p:cSldViewPr>
      <p:cViewPr>
        <p:scale>
          <a:sx n="100" d="100"/>
          <a:sy n="100" d="100"/>
        </p:scale>
        <p:origin x="-1512" y="4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3B2C52D-6966-4108-8AA7-2EBF7234939B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CE97389-0F37-4580-A10C-DB7C0E6797B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48154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C6EF2A-72C8-46DF-A592-37BD58B5F766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 altLang="fr-FR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C6381-C5C9-4CA6-ACC4-B397EAB9DA7D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DB778-43AE-4CB0-9AE0-BBE95C46718C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1344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E6890-4C33-4F79-8E53-1168FC1EBC5E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6122F-B1FB-4B49-A910-611EEF98582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4803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58C1A-77A4-4288-A3BE-42FE8F96D865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3EBDA-A1C6-4436-81C0-87287A5375E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35598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F3ECD-02DF-42FE-B79D-B1E13B9894C1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F2871-94E6-4E31-A0CD-13B99BFBB7E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5647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6F16A-3944-4EAB-B22E-3FDF2993537F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45B6E-E1FA-4682-8AF4-C62AA56060F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259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A9C27-479D-490F-B22A-3AA91E7B81E3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8FC8E-B8EA-4264-A3C1-1F5B951045E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49478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3C641-AB51-41EF-8346-C87338D1276A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EE6E1-B562-4770-AABC-9830291FA70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46353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D40C5-7C0D-48C3-9273-DDDEC79993B3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D6643-51D3-49D6-BC18-740F6A45BB4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83117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F064E-F228-464D-A189-43270B04D2CB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06437-91E2-4225-876F-0006ABD0FECD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6643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458F3-F7E5-4F6F-976D-F1CB38986D41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6C86F-1B1D-44B7-8F2C-5322EA6F9DCC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7302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013AC-69C2-4CBF-96AC-BC4FAF903530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A57BD-2F7B-4FEC-96FE-92373E20D0A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96176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0000"/>
            </a:gs>
            <a:gs pos="31000">
              <a:srgbClr val="FF0000"/>
            </a:gs>
            <a:gs pos="100000">
              <a:schemeClr val="tx1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301629-BA29-4A03-ADDA-9E3804EA7FDE}" type="datetimeFigureOut">
              <a:rPr lang="fr-FR"/>
              <a:pPr>
                <a:defRPr/>
              </a:pPr>
              <a:t>02/10/2021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B1189A-4CD2-4284-8FE6-3F88D9C866D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6.jpeg"/><Relationship Id="rId18" Type="http://schemas.openxmlformats.org/officeDocument/2006/relationships/audio" Target="../media/audio8.wav"/><Relationship Id="rId26" Type="http://schemas.openxmlformats.org/officeDocument/2006/relationships/audio" Target="../media/audio12.wav"/><Relationship Id="rId39" Type="http://schemas.openxmlformats.org/officeDocument/2006/relationships/image" Target="../media/image22.emf"/><Relationship Id="rId3" Type="http://schemas.openxmlformats.org/officeDocument/2006/relationships/image" Target="../media/image1.png"/><Relationship Id="rId21" Type="http://schemas.openxmlformats.org/officeDocument/2006/relationships/image" Target="../media/image10.jpeg"/><Relationship Id="rId34" Type="http://schemas.openxmlformats.org/officeDocument/2006/relationships/image" Target="../media/image17.jpeg"/><Relationship Id="rId7" Type="http://schemas.openxmlformats.org/officeDocument/2006/relationships/image" Target="../media/image3.jpeg"/><Relationship Id="rId12" Type="http://schemas.openxmlformats.org/officeDocument/2006/relationships/audio" Target="../media/audio5.wav"/><Relationship Id="rId17" Type="http://schemas.openxmlformats.org/officeDocument/2006/relationships/image" Target="../media/image8.jpeg"/><Relationship Id="rId25" Type="http://schemas.openxmlformats.org/officeDocument/2006/relationships/image" Target="../media/image12.jpeg"/><Relationship Id="rId33" Type="http://schemas.openxmlformats.org/officeDocument/2006/relationships/image" Target="../media/image16.jpeg"/><Relationship Id="rId38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7.wav"/><Relationship Id="rId20" Type="http://schemas.openxmlformats.org/officeDocument/2006/relationships/audio" Target="../media/audio9.wav"/><Relationship Id="rId29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image" Target="../media/image5.jpeg"/><Relationship Id="rId24" Type="http://schemas.openxmlformats.org/officeDocument/2006/relationships/audio" Target="../media/audio11.wav"/><Relationship Id="rId32" Type="http://schemas.openxmlformats.org/officeDocument/2006/relationships/audio" Target="../media/audio15.wav"/><Relationship Id="rId37" Type="http://schemas.openxmlformats.org/officeDocument/2006/relationships/image" Target="../media/image20.gif"/><Relationship Id="rId5" Type="http://schemas.openxmlformats.org/officeDocument/2006/relationships/image" Target="../media/image2.jpeg"/><Relationship Id="rId15" Type="http://schemas.openxmlformats.org/officeDocument/2006/relationships/image" Target="../media/image7.jpeg"/><Relationship Id="rId23" Type="http://schemas.openxmlformats.org/officeDocument/2006/relationships/image" Target="../media/image11.jpeg"/><Relationship Id="rId28" Type="http://schemas.openxmlformats.org/officeDocument/2006/relationships/audio" Target="../media/audio13.wav"/><Relationship Id="rId36" Type="http://schemas.openxmlformats.org/officeDocument/2006/relationships/image" Target="../media/image19.jpeg"/><Relationship Id="rId10" Type="http://schemas.openxmlformats.org/officeDocument/2006/relationships/audio" Target="../media/audio4.wav"/><Relationship Id="rId19" Type="http://schemas.openxmlformats.org/officeDocument/2006/relationships/image" Target="../media/image9.jpeg"/><Relationship Id="rId31" Type="http://schemas.openxmlformats.org/officeDocument/2006/relationships/image" Target="../media/image15.jpeg"/><Relationship Id="rId4" Type="http://schemas.openxmlformats.org/officeDocument/2006/relationships/audio" Target="../media/audio1.wav"/><Relationship Id="rId9" Type="http://schemas.openxmlformats.org/officeDocument/2006/relationships/image" Target="../media/image4.jpeg"/><Relationship Id="rId14" Type="http://schemas.openxmlformats.org/officeDocument/2006/relationships/audio" Target="../media/audio6.wav"/><Relationship Id="rId22" Type="http://schemas.openxmlformats.org/officeDocument/2006/relationships/audio" Target="../media/audio10.wav"/><Relationship Id="rId27" Type="http://schemas.openxmlformats.org/officeDocument/2006/relationships/image" Target="../media/image13.jpeg"/><Relationship Id="rId30" Type="http://schemas.openxmlformats.org/officeDocument/2006/relationships/audio" Target="../media/audio14.wav"/><Relationship Id="rId35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6" descr="Juke-box 3 PNG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75" y="50800"/>
            <a:ext cx="3349625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Image 1">
            <a:hlinkClick r:id="" action="ppaction://noaction" highlightClick="1">
              <a:snd r:embed="rId4" name="Jukebox 1633 - JLB !_004.wav"/>
            </a:hlinkClick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644900"/>
            <a:ext cx="503237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2">
            <a:hlinkClick r:id="" action="ppaction://noaction">
              <a:snd r:embed="rId6" name="Jukebox 1633 - JLB !_005.wav"/>
            </a:hlinkClick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076700"/>
            <a:ext cx="531812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Image 4">
            <a:hlinkClick r:id="" action="ppaction://noaction" highlightClick="1">
              <a:snd r:embed="rId8" name="Jukebox 1633 - JLB !_003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4826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Image 5">
            <a:hlinkClick r:id="" action="ppaction://noaction" highlightClick="1">
              <a:snd r:embed="rId10" name="Jukebox 1633 - JLB !_006.wav"/>
            </a:hlinkClick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652963"/>
            <a:ext cx="484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Image 6">
            <a:hlinkClick r:id="" action="ppaction://noaction" highlightClick="1">
              <a:snd r:embed="rId12" name="Jukebox 1633 - JLB !_007.wav"/>
            </a:hlinkClick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013325"/>
            <a:ext cx="48895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Image 8">
            <a:hlinkClick r:id="" action="ppaction://noaction" highlightClick="1">
              <a:snd r:embed="rId14" name="Jukebox 1633 - JLB !_008.wav"/>
            </a:hlinkClick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570" y="5346700"/>
            <a:ext cx="490537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Image 9">
            <a:hlinkClick r:id="" action="ppaction://noaction" highlightClick="1">
              <a:snd r:embed="rId16" name="Jukebox 1633 - JLB !_016.wav"/>
            </a:hlinkClick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661025"/>
            <a:ext cx="5080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Image 10">
            <a:hlinkClick r:id="" action="ppaction://noaction" highlightClick="1">
              <a:snd r:embed="rId18" name="Jukebox 1633 - JLB !_013.wav"/>
            </a:hlinkClick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257" y="5967413"/>
            <a:ext cx="474662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Image 11">
            <a:hlinkClick r:id="" action="ppaction://noaction" highlightClick="1">
              <a:snd r:embed="rId20" name="Jukebox 1633 - JLB !_009.wav"/>
            </a:hlinkClick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3644900"/>
            <a:ext cx="471488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Image 13">
            <a:hlinkClick r:id="" action="ppaction://noaction" highlightClick="1">
              <a:snd r:embed="rId22" name="Jukebox 1633 - JLB !_010.wav"/>
            </a:hlinkClick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365625"/>
            <a:ext cx="46831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Image 14">
            <a:hlinkClick r:id="" action="ppaction://noaction" highlightClick="1">
              <a:snd r:embed="rId24" name="Jukebox 1633 - JLB !_011.wav"/>
            </a:hlinkClick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652963"/>
            <a:ext cx="4492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Image 15">
            <a:hlinkClick r:id="" action="ppaction://noaction" highlightClick="1">
              <a:snd r:embed="rId26" name="Jukebox 1633 - JLB !_012.wav"/>
            </a:hlinkClick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013325"/>
            <a:ext cx="48895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Image 16">
            <a:hlinkClick r:id="" action="ppaction://noaction" highlightClick="1">
              <a:snd r:embed="rId28" name="Jukebox 1633 - JLB !_015.wav"/>
            </a:hlinkClick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73688"/>
            <a:ext cx="4857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Image 17">
            <a:hlinkClick r:id="" action="ppaction://noaction" highlightClick="1">
              <a:snd r:embed="rId30" name="Jukebox 1633 - JLB !_017.wav"/>
            </a:hlinkClick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661025"/>
            <a:ext cx="4730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Image 2">
            <a:hlinkClick r:id="" action="ppaction://noaction" highlightClick="1">
              <a:snd r:embed="rId32" name="Jukebox 1633 - JLB !_014.wav"/>
            </a:hlinkClick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05263"/>
            <a:ext cx="4857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Rectangle 39"/>
          <p:cNvSpPr/>
          <p:nvPr/>
        </p:nvSpPr>
        <p:spPr>
          <a:xfrm rot="5400000">
            <a:off x="5160963" y="4835525"/>
            <a:ext cx="2905125" cy="161925"/>
          </a:xfrm>
          <a:prstGeom prst="rect">
            <a:avLst/>
          </a:prstGeom>
          <a:blipFill>
            <a:blip r:embed="rId3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Rectangle 40"/>
          <p:cNvSpPr/>
          <p:nvPr/>
        </p:nvSpPr>
        <p:spPr>
          <a:xfrm rot="5400000">
            <a:off x="5921375" y="4854575"/>
            <a:ext cx="2646363" cy="163513"/>
          </a:xfrm>
          <a:prstGeom prst="rect">
            <a:avLst/>
          </a:prstGeom>
          <a:blipFill>
            <a:blip r:embed="rId3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2" name="Rectangle 41"/>
          <p:cNvSpPr/>
          <p:nvPr/>
        </p:nvSpPr>
        <p:spPr>
          <a:xfrm rot="5400000">
            <a:off x="6276181" y="4874419"/>
            <a:ext cx="2646363" cy="161925"/>
          </a:xfrm>
          <a:prstGeom prst="rect">
            <a:avLst/>
          </a:prstGeom>
          <a:blipFill>
            <a:blip r:embed="rId3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3" name="Rectangle 42"/>
          <p:cNvSpPr/>
          <p:nvPr/>
        </p:nvSpPr>
        <p:spPr>
          <a:xfrm rot="5400000">
            <a:off x="6777831" y="4842670"/>
            <a:ext cx="2905125" cy="163512"/>
          </a:xfrm>
          <a:prstGeom prst="rect">
            <a:avLst/>
          </a:prstGeom>
          <a:blipFill>
            <a:blip r:embed="rId3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497638" y="6375400"/>
            <a:ext cx="1814512" cy="127000"/>
          </a:xfrm>
          <a:prstGeom prst="rect">
            <a:avLst/>
          </a:prstGeom>
          <a:blipFill>
            <a:blip r:embed="rId3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9" name="Image 38" descr="Disque4.png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765175"/>
            <a:ext cx="108585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Picture 31" descr="Perroquet 34740 - Copie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021388"/>
            <a:ext cx="1241425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Picture 32" descr="Exit 1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6" y="5948364"/>
            <a:ext cx="9810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5" name="Picture 29" descr="Jukebox 12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32766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139952" y="332656"/>
            <a:ext cx="13681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01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85410"/>
            <a:ext cx="5700859" cy="3337440"/>
          </a:xfrm>
          <a:prstGeom prst="rect">
            <a:avLst/>
          </a:prstGeom>
        </p:spPr>
      </p:pic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Affichage à l'écran 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Jukebox01- Perroquet34740</dc:title>
  <dc:creator/>
  <cp:lastModifiedBy/>
  <cp:revision>79</cp:revision>
  <dcterms:created xsi:type="dcterms:W3CDTF">2014-02-08T19:48:32Z</dcterms:created>
  <dcterms:modified xsi:type="dcterms:W3CDTF">2021-10-02T11:20:04Z</dcterms:modified>
</cp:coreProperties>
</file>