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sldIdLst>
    <p:sldId id="258" r:id="rId2"/>
    <p:sldId id="299" r:id="rId3"/>
    <p:sldId id="302" r:id="rId4"/>
    <p:sldId id="257" r:id="rId5"/>
    <p:sldId id="256" r:id="rId6"/>
    <p:sldId id="310" r:id="rId7"/>
    <p:sldId id="308" r:id="rId8"/>
    <p:sldId id="307" r:id="rId9"/>
    <p:sldId id="303" r:id="rId10"/>
    <p:sldId id="259" r:id="rId11"/>
    <p:sldId id="311" r:id="rId12"/>
    <p:sldId id="319" r:id="rId13"/>
    <p:sldId id="304" r:id="rId14"/>
    <p:sldId id="260" r:id="rId15"/>
    <p:sldId id="305" r:id="rId16"/>
    <p:sldId id="306" r:id="rId17"/>
    <p:sldId id="261" r:id="rId18"/>
    <p:sldId id="262" r:id="rId19"/>
    <p:sldId id="263" r:id="rId20"/>
    <p:sldId id="264" r:id="rId21"/>
    <p:sldId id="295" r:id="rId22"/>
    <p:sldId id="266" r:id="rId23"/>
    <p:sldId id="309" r:id="rId24"/>
    <p:sldId id="318" r:id="rId25"/>
    <p:sldId id="269" r:id="rId26"/>
    <p:sldId id="270" r:id="rId27"/>
    <p:sldId id="312" r:id="rId28"/>
    <p:sldId id="272" r:id="rId29"/>
    <p:sldId id="275" r:id="rId30"/>
    <p:sldId id="313" r:id="rId31"/>
    <p:sldId id="276" r:id="rId32"/>
    <p:sldId id="277" r:id="rId33"/>
    <p:sldId id="314" r:id="rId34"/>
    <p:sldId id="278" r:id="rId35"/>
    <p:sldId id="279" r:id="rId36"/>
    <p:sldId id="282" r:id="rId37"/>
    <p:sldId id="315" r:id="rId38"/>
    <p:sldId id="284" r:id="rId39"/>
    <p:sldId id="285" r:id="rId40"/>
    <p:sldId id="286" r:id="rId41"/>
    <p:sldId id="289" r:id="rId42"/>
    <p:sldId id="290" r:id="rId43"/>
    <p:sldId id="292" r:id="rId44"/>
    <p:sldId id="316" r:id="rId45"/>
    <p:sldId id="294" r:id="rId4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rGf4Mt5F7mW9aN+oNLrOA==" hashData="a/DG+hekWLzbsjuqFFVHRSsNzM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14" y="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778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7577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8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8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8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8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8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8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8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8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8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8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9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9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9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9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9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9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579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75797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fr-FR" altLang="fr-FR" noProof="0" smtClean="0"/>
              <a:t>Cliquez pour modifier le style du titre</a:t>
            </a:r>
          </a:p>
        </p:txBody>
      </p:sp>
      <p:sp>
        <p:nvSpPr>
          <p:cNvPr id="75798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FR" altLang="fr-FR" noProof="0" smtClean="0"/>
              <a:t>Cliquez pour modifier le style des sous-titres du masque</a:t>
            </a:r>
          </a:p>
        </p:txBody>
      </p:sp>
      <p:sp>
        <p:nvSpPr>
          <p:cNvPr id="75799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5800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5801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33E1DC7-F8E8-4177-BBC6-B1B74D4F2A60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34B684-A36C-459B-8F1D-15ADAC32EEC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4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60E3C-3AC4-4548-B7E3-78A6A1448C3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026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BAEEC3-8129-4B6A-8044-A8A84612B47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626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C1CDFB-B08F-4E29-8FD2-77016EB2ECE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727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40AAF4-CD2E-4975-92BC-9DEA8E5C06D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131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1F7683-1BF5-4E58-8109-2666A0123AF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6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B9B792-0210-42A5-A047-EBFE436D38C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434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5E2F18-AD28-42B3-B976-5F615C56DB3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835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7CE332-4ED1-4E6B-8436-E1A28124411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680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9B7D0-A0C2-4506-83D3-E6AAE572446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533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75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7475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5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5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5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5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6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6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6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6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6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6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6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6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6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6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7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7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477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74773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74774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74775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 altLang="fr-FR"/>
          </a:p>
        </p:txBody>
      </p:sp>
      <p:sp>
        <p:nvSpPr>
          <p:cNvPr id="74776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 altLang="fr-FR"/>
          </a:p>
        </p:txBody>
      </p:sp>
      <p:sp>
        <p:nvSpPr>
          <p:cNvPr id="74777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95970DDC-9115-49FC-9EF2-B05A0B5D51E6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0" name="Picture 4" descr="quoi_ma_gueule !_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3138" y="19050"/>
            <a:ext cx="10440988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548680"/>
            <a:ext cx="75728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QUOI MA GUEULE ?</a:t>
            </a:r>
            <a:endParaRPr lang="fr-F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938912"/>
            <a:ext cx="3118801" cy="38434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  <p:sndAc>
          <p:stSnd>
            <p:snd r:embed="rId2" name="quoi_ma_gueule !_001.wav"/>
          </p:stSnd>
        </p:sndAc>
      </p:transition>
    </mc:Choice>
    <mc:Fallback xmlns="">
      <p:transition spd="slow" advTm="4000">
        <p:fade/>
        <p:sndAc>
          <p:stSnd>
            <p:snd r:embed="rId5" name="quoi_ma_gueule !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05" name="Picture 5" descr="Cochon rieu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6475"/>
            <a:ext cx="9144000" cy="887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6" name="Picture 6" descr="Automatiqu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73888"/>
            <a:ext cx="2952750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4276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6" name="Picture 4" descr="quoi_ma_gueule !_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8975"/>
            <a:ext cx="9144000" cy="823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3" name="Picture 5" descr="quoi_ma_gueule !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3492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0"/>
            <a:ext cx="4559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0420" name="Picture 4" descr="Image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7613"/>
            <a:ext cx="9144000" cy="454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9396" name="Picture 4" descr="Imag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101600"/>
            <a:ext cx="9324975" cy="678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5300" name="Picture 4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4" name="Picture 4" descr="quoi_ma_gueule !_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338" y="15875"/>
            <a:ext cx="10226676" cy="682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4516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5725"/>
            <a:ext cx="10909300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7828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6324" name="Picture 4" descr="Imag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338" y="-19050"/>
            <a:ext cx="10298113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8" name="Picture 4" descr="quoi_ma_gueule !_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113" y="-55563"/>
            <a:ext cx="10872788" cy="701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7348" name="Picture 4" descr="Imag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98525"/>
            <a:ext cx="9144000" cy="865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8372" name="Picture 4" descr="Imag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4688"/>
            <a:ext cx="9144000" cy="866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72" name="Picture 4" descr="quoi_ma_gueule !_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7163"/>
            <a:ext cx="9144000" cy="717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quoi_ma_gueule !_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8425"/>
            <a:ext cx="9144000" cy="705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0" name="Picture 4" descr="quoi_ma_gueule !_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04900"/>
            <a:ext cx="9144000" cy="838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quoi_ma_gueule !_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7108" name="Picture 4" descr="Ane rieur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3"/>
            <a:ext cx="9144000" cy="678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quoi_ma_gueule !_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338" y="17463"/>
            <a:ext cx="10226676" cy="682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44" name="Picture 4" descr="Imag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"/>
            <a:ext cx="9144000" cy="678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684" name="Picture 4" descr="singe alunet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6388" name="Picture 4" descr="quoi_ma_gueule !_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-22225"/>
            <a:ext cx="10369550" cy="690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8436" name="Picture 4" descr="quoi_ma_gueule !_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5540" name="Picture 4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-7938"/>
            <a:ext cx="7343775" cy="687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484" name="Picture 4" descr="quoi_ma_gueule !_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0238"/>
            <a:ext cx="9144000" cy="811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4580" name="Picture 4" descr="quoi_ma_gueule !_0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5625"/>
            <a:ext cx="9144000" cy="796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6564" name="Picture 4" descr="Imag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0163"/>
            <a:ext cx="7129463" cy="6865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5604" name="Picture 4" descr="quoi_ma_gueule !_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213" y="-26988"/>
            <a:ext cx="10440988" cy="695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6629" name="Picture 5" descr="quoi_ma_gueule !_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7588" name="Picture 4" descr="Imag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7652" name="Picture 4" descr="quoi_ma_gueule !_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8676" name="Picture 4" descr="quoi_ma_gueule !_0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2772" name="Picture 4" descr="quoi_ma_gueule !_0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213" y="-22225"/>
            <a:ext cx="10440988" cy="695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8612" name="Picture 4" descr="Imag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0"/>
            <a:ext cx="9612313" cy="720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4820" name="Picture 4" descr="quoi_ma_gueule !_0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400050"/>
            <a:ext cx="9324975" cy="783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5844" name="Picture 4" descr="quoi_ma_gueule !_0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75"/>
            <a:ext cx="9144000" cy="701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6868" name="Picture 4" descr="quoi_ma_gueule !_0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3000"/>
            <a:ext cx="9144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9940" name="Picture 4" descr="quoi_ma_gueule !_0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324975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0964" name="Picture 4" descr="quoi_ma_gueule !_0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-1179513"/>
            <a:ext cx="9107487" cy="921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3012" name="Picture 4" descr="quoi_ma_gueule !_0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438"/>
            <a:ext cx="9144000" cy="700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9636" name="Picture 4" descr="Image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0"/>
            <a:ext cx="6115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6084" name="Picture 4" descr="quoi_ma_gueule !_0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5445224"/>
            <a:ext cx="1134421" cy="92050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445224"/>
            <a:ext cx="1502584" cy="8507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Érable">
  <a:themeElements>
    <a:clrScheme name="Érable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Érabl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Érab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rab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Maple</Template>
  <TotalTime>0</TotalTime>
  <Words>4</Words>
  <Application>Microsoft Office PowerPoint</Application>
  <PresentationFormat>Affichage à l'écran (4:3)</PresentationFormat>
  <Paragraphs>1</Paragraphs>
  <Slides>45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6" baseType="lpstr">
      <vt:lpstr>Érable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Johnny - Quoi ma Gueule ?</dc:title>
  <dc:creator/>
  <cp:lastModifiedBy/>
  <cp:revision>15</cp:revision>
  <dcterms:created xsi:type="dcterms:W3CDTF">2011-11-09T21:02:57Z</dcterms:created>
  <dcterms:modified xsi:type="dcterms:W3CDTF">2022-01-04T19:16:39Z</dcterms:modified>
</cp:coreProperties>
</file>