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73" r:id="rId2"/>
    <p:sldId id="271" r:id="rId3"/>
    <p:sldId id="274" r:id="rId4"/>
    <p:sldId id="275" r:id="rId5"/>
    <p:sldId id="276" r:id="rId6"/>
    <p:sldId id="259" r:id="rId7"/>
    <p:sldId id="277" r:id="rId8"/>
    <p:sldId id="279" r:id="rId9"/>
    <p:sldId id="280" r:id="rId10"/>
    <p:sldId id="281" r:id="rId11"/>
    <p:sldId id="270" r:id="rId12"/>
    <p:sldId id="282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9aEbe8XV3gDDX9jQu3o8g==" hashData="A260fp8y1ArZd2n6DIYWxMXES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4701E-609F-4F4E-8F05-CCE3395460D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01482A-43FF-42C1-8096-60458B62056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CADA8-9ABB-4D96-B3AA-3E7A2BBEF5B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B0FDD-FF75-44F8-809C-FE2D2B3C441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5F80B-70ED-4857-9DEF-E6398AF22D6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3D9C8-C1FB-4609-95A5-93BEAA6C481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31C60-4C28-4FC7-8AA8-595D1FA7195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0BB336-6A4C-4F84-9A22-3C0B1B83781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61BCB-F78E-489B-A1B2-4651928FF98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8344E-29A2-4361-92DB-7F122F67AE7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E1D8C-21F3-4ECF-B43B-0CE46BBD7DB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  <p:transition advClick="0" advTm="8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0E233D7-8E7C-4856-B30F-E91ED82F04E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8000">
    <p:blinds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../Photos/Divers/Vierge%204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../Mes%20images/Image38.p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../Photos/Divers/Vimy%202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../Photos/Divers/Image38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../Photos/Divers/Vimy%204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../Photos/Divers/Vimy%205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../Photos/Divers/Vierge%209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../Photos/Divers/Vimy%201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../Photos/Divers/Vierge%2010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../Photos/Divers/Vierge%206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3" action="ppaction://hlinkfile"/>
              </a:rPr>
              <a:t>..\Photos\Divers\Vierge 4.jpg</a:t>
            </a:r>
            <a:endParaRPr lang="fr-FR" altLang="fr-FR" smtClean="0"/>
          </a:p>
        </p:txBody>
      </p:sp>
      <p:pic>
        <p:nvPicPr>
          <p:cNvPr id="13315" name="Picture 4" descr="Vierg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4695825" y="1958975"/>
            <a:ext cx="2932113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6000">
                <a:solidFill>
                  <a:schemeClr val="bg1"/>
                </a:solidFill>
                <a:latin typeface="Castellar" pitchFamily="18" charset="0"/>
              </a:rPr>
              <a:t>Marie</a:t>
            </a: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3975100" y="3900488"/>
            <a:ext cx="41354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/>
              <a:t>Interprété par </a:t>
            </a:r>
            <a:r>
              <a:rPr lang="fr-FR" altLang="fr-FR" sz="2800"/>
              <a:t>Johnny Halliday</a:t>
            </a: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3832225" y="5537200"/>
            <a:ext cx="36480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rgbClr val="FF0000"/>
                </a:solidFill>
              </a:rPr>
              <a:t>Diaporama sonore et automatique</a:t>
            </a:r>
          </a:p>
        </p:txBody>
      </p:sp>
      <p:pic>
        <p:nvPicPr>
          <p:cNvPr id="13319" name="Imag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1238" y="471488"/>
            <a:ext cx="2414587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>
    <p:checker/>
    <p:sndAc>
      <p:stSnd>
        <p:snd r:embed="rId2" name="Mar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C:\Documents and Settings\BEYAERT Jean-Louis\Mes documents\Mes images\Image38.png</a:t>
            </a:r>
            <a:endParaRPr lang="fr-FR" altLang="fr-FR" smtClean="0"/>
          </a:p>
        </p:txBody>
      </p:sp>
      <p:pic>
        <p:nvPicPr>
          <p:cNvPr id="14339" name="Picture 4" descr="Image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539750" y="476250"/>
            <a:ext cx="2592388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fr-FR" sz="1200">
                <a:solidFill>
                  <a:schemeClr val="bg1"/>
                </a:solidFill>
              </a:rPr>
              <a:t>Oh! Marie si tu savais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Tout le mal que l’on me fait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Oh! Marie, si je pouvais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Dans tes bras nus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Me reposer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2195513" y="274638"/>
            <a:ext cx="6491287" cy="1143000"/>
          </a:xfrm>
        </p:spPr>
        <p:txBody>
          <a:bodyPr/>
          <a:lstStyle/>
          <a:p>
            <a:pPr eaLnBrk="1" hangingPunct="1"/>
            <a:r>
              <a:rPr lang="fr-FR" altLang="fr-FR" sz="1600" smtClean="0"/>
              <a:t>Evanouie mon innocence</a:t>
            </a:r>
            <a:br>
              <a:rPr lang="fr-FR" altLang="fr-FR" sz="1600" smtClean="0"/>
            </a:br>
            <a:r>
              <a:rPr lang="fr-FR" altLang="fr-FR" sz="1600" smtClean="0"/>
              <a:t>Tu étais pour moi ma dernière chance</a:t>
            </a:r>
            <a:br>
              <a:rPr lang="fr-FR" altLang="fr-FR" sz="1600" smtClean="0"/>
            </a:br>
            <a:r>
              <a:rPr lang="fr-FR" altLang="fr-FR" sz="1600" smtClean="0"/>
              <a:t>Peu à peu tu disparais</a:t>
            </a:r>
            <a:br>
              <a:rPr lang="fr-FR" altLang="fr-FR" sz="1600" smtClean="0"/>
            </a:br>
            <a:r>
              <a:rPr lang="fr-FR" altLang="fr-FR" sz="1600" smtClean="0"/>
              <a:t>Malgré mes efforts désespérés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endParaRPr lang="fr-FR" altLang="fr-FR" smtClean="0"/>
          </a:p>
        </p:txBody>
      </p:sp>
      <p:pic>
        <p:nvPicPr>
          <p:cNvPr id="22534" name="Picture 6" descr="Vierge 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288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55838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75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96975"/>
          </a:xfrm>
        </p:spPr>
        <p:txBody>
          <a:bodyPr/>
          <a:lstStyle/>
          <a:p>
            <a:pPr eaLnBrk="1" hangingPunct="1"/>
            <a:r>
              <a:rPr lang="fr-FR" altLang="fr-FR" sz="1600" smtClean="0"/>
              <a:t>Et rien ne sera jamais plus pareil</a:t>
            </a:r>
            <a:br>
              <a:rPr lang="fr-FR" altLang="fr-FR" sz="1600" smtClean="0"/>
            </a:br>
            <a:r>
              <a:rPr lang="fr-FR" altLang="fr-FR" sz="1600" smtClean="0"/>
              <a:t>J’ai vu plus d’horreurs que de merveilles</a:t>
            </a:r>
            <a:br>
              <a:rPr lang="fr-FR" altLang="fr-FR" sz="1600" smtClean="0"/>
            </a:br>
            <a:r>
              <a:rPr lang="fr-FR" altLang="fr-FR" sz="1600" smtClean="0"/>
              <a:t>Les hommes sont devenus fous à lier</a:t>
            </a:r>
            <a:br>
              <a:rPr lang="fr-FR" altLang="fr-FR" sz="1600" smtClean="0"/>
            </a:br>
            <a:r>
              <a:rPr lang="fr-FR" altLang="fr-FR" sz="1600" smtClean="0"/>
              <a:t>Je donnerai tout pour oublier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..\Photos\Divers\Vimy 2.jpg</a:t>
            </a:r>
            <a:endParaRPr lang="fr-FR" altLang="fr-FR" smtClean="0"/>
          </a:p>
        </p:txBody>
      </p:sp>
      <p:pic>
        <p:nvPicPr>
          <p:cNvPr id="16387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96975"/>
            <a:ext cx="9144000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6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..\Photos\Divers\Image38.png</a:t>
            </a:r>
            <a:endParaRPr lang="fr-FR" altLang="fr-FR" smtClean="0"/>
          </a:p>
        </p:txBody>
      </p:sp>
      <p:pic>
        <p:nvPicPr>
          <p:cNvPr id="17411" name="Picture 4" descr="Image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1239838" y="1146175"/>
            <a:ext cx="20097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1200">
                <a:solidFill>
                  <a:schemeClr val="bg1"/>
                </a:solidFill>
              </a:rPr>
              <a:t>Ooh! Ooh! Ooh Ooh!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Oh! Marie si tu savais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Tout le mal que l’on me fait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Oh! Marie si je pouvais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Dans tes bras nus</a:t>
            </a:r>
          </a:p>
          <a:p>
            <a:r>
              <a:rPr lang="fr-FR" altLang="fr-FR" sz="1200">
                <a:solidFill>
                  <a:schemeClr val="bg1"/>
                </a:solidFill>
              </a:rPr>
              <a:t>Me reposer</a:t>
            </a:r>
          </a:p>
        </p:txBody>
      </p:sp>
    </p:spTree>
  </p:cSld>
  <p:clrMapOvr>
    <a:masterClrMapping/>
  </p:clrMapOvr>
  <p:transition spd="slow" advClick="0" advTm="1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fr-FR" sz="1600" smtClean="0"/>
              <a:t>Et je cours toute la journée</a:t>
            </a:r>
            <a:br>
              <a:rPr lang="fr-FR" altLang="fr-FR" sz="1600" smtClean="0"/>
            </a:br>
            <a:r>
              <a:rPr lang="fr-FR" altLang="fr-FR" sz="1600" smtClean="0"/>
              <a:t>Sans savoir où je vais</a:t>
            </a:r>
            <a:br>
              <a:rPr lang="fr-FR" altLang="fr-FR" sz="1600" smtClean="0"/>
            </a:br>
            <a:r>
              <a:rPr lang="fr-FR" altLang="fr-FR" sz="1600" smtClean="0"/>
              <a:t>Dans le bruit dans la fumée</a:t>
            </a:r>
            <a:br>
              <a:rPr lang="fr-FR" altLang="fr-FR" sz="1600" smtClean="0"/>
            </a:br>
            <a:r>
              <a:rPr lang="fr-FR" altLang="fr-FR" sz="1600" smtClean="0"/>
              <a:t>Je vois des ombres s’entretuer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D:\Photos\Divers\Vimy 4.jpg</a:t>
            </a:r>
            <a:endParaRPr lang="fr-FR" altLang="fr-FR" smtClean="0"/>
          </a:p>
        </p:txBody>
      </p:sp>
      <p:pic>
        <p:nvPicPr>
          <p:cNvPr id="18435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7000" y="1343025"/>
            <a:ext cx="9271000" cy="561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fr-FR" sz="1400" smtClean="0"/>
              <a:t>Demain ce sera le grand jour</a:t>
            </a:r>
            <a:br>
              <a:rPr lang="fr-FR" altLang="fr-FR" sz="1400" smtClean="0"/>
            </a:br>
            <a:r>
              <a:rPr lang="fr-FR" altLang="fr-FR" sz="1400" smtClean="0"/>
              <a:t>Il faudra faire preuve de bravoure</a:t>
            </a:r>
            <a:br>
              <a:rPr lang="fr-FR" altLang="fr-FR" sz="1400" smtClean="0"/>
            </a:br>
            <a:r>
              <a:rPr lang="fr-FR" altLang="fr-FR" sz="1400" smtClean="0"/>
              <a:t>Monter au front en première ligne</a:t>
            </a:r>
            <a:br>
              <a:rPr lang="fr-FR" altLang="fr-FR" sz="1400" smtClean="0"/>
            </a:br>
            <a:r>
              <a:rPr lang="fr-FR" altLang="fr-FR" sz="1400" smtClean="0"/>
              <a:t>Oh! Marie Je t’en prie</a:t>
            </a:r>
            <a:br>
              <a:rPr lang="fr-FR" altLang="fr-FR" sz="1400" smtClean="0"/>
            </a:br>
            <a:r>
              <a:rPr lang="fr-FR" altLang="fr-FR" sz="1400" smtClean="0"/>
              <a:t>Fais moi un signe</a:t>
            </a:r>
            <a:br>
              <a:rPr lang="fr-FR" altLang="fr-FR" sz="1400" smtClean="0"/>
            </a:br>
            <a:endParaRPr lang="fr-FR" altLang="fr-FR" sz="140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..\Photos\Divers\Vimy 5.jpg</a:t>
            </a:r>
            <a:endParaRPr lang="fr-FR" altLang="fr-FR" smtClean="0"/>
          </a:p>
        </p:txBody>
      </p:sp>
      <p:pic>
        <p:nvPicPr>
          <p:cNvPr id="19459" name="Image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7313" y="1412875"/>
            <a:ext cx="9231313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..\Photos\Divers\Vierge 9.jpg</a:t>
            </a:r>
            <a:endParaRPr lang="fr-FR" altLang="fr-FR" smtClean="0"/>
          </a:p>
        </p:txBody>
      </p:sp>
      <p:pic>
        <p:nvPicPr>
          <p:cNvPr id="20483" name="Picture 4" descr="Vierg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828213" cy="854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23850" y="1341438"/>
            <a:ext cx="1547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fr-FR" sz="2000">
                <a:solidFill>
                  <a:schemeClr val="bg1"/>
                </a:solidFill>
              </a:rPr>
              <a:t>Ooh! Ooh! Ooh! Oooh!</a:t>
            </a:r>
          </a:p>
        </p:txBody>
      </p:sp>
    </p:spTree>
  </p:cSld>
  <p:clrMapOvr>
    <a:masterClrMapping/>
  </p:clrMapOvr>
  <p:transition spd="slow" advClick="0" advTm="22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fr-FR" sz="2000" smtClean="0"/>
              <a:t>Allongé</a:t>
            </a:r>
            <a:r>
              <a:rPr lang="fr-FR" altLang="fr-FR" sz="1600" smtClean="0"/>
              <a:t> </a:t>
            </a:r>
            <a:r>
              <a:rPr lang="fr-FR" altLang="fr-FR" sz="2000" smtClean="0"/>
              <a:t>dans l’herbe, je m’éveille</a:t>
            </a:r>
            <a:br>
              <a:rPr lang="fr-FR" altLang="fr-FR" sz="2000" smtClean="0"/>
            </a:br>
            <a:r>
              <a:rPr lang="fr-FR" altLang="fr-FR" sz="2000" smtClean="0"/>
              <a:t>Je vu la mort dans le plus simple appareil</a:t>
            </a:r>
            <a:br>
              <a:rPr lang="fr-FR" altLang="fr-FR" sz="2000" smtClean="0"/>
            </a:br>
            <a:r>
              <a:rPr lang="fr-FR" altLang="fr-FR" sz="2000" smtClean="0"/>
              <a:t>Elle m’a promis des vacances</a:t>
            </a:r>
            <a:br>
              <a:rPr lang="fr-FR" altLang="fr-FR" sz="2000" smtClean="0"/>
            </a:br>
            <a:r>
              <a:rPr lang="fr-FR" altLang="fr-FR" sz="2000" smtClean="0"/>
              <a:t>La mort m’a promis sa dernière dance</a:t>
            </a:r>
            <a:endParaRPr lang="fr-FR" altLang="fr-FR" sz="160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..\Photos\Divers\Vimy 10.jpg</a:t>
            </a:r>
            <a:endParaRPr lang="fr-FR" altLang="fr-FR" smtClean="0"/>
          </a:p>
        </p:txBody>
      </p:sp>
      <p:pic>
        <p:nvPicPr>
          <p:cNvPr id="31750" name="Picture 6" descr="0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144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73238"/>
            <a:ext cx="9144000" cy="508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6  0.125 0.16644  C 0.125 0.25831  0.069 0.33287  0 0.33287  C -0.069 0.33287  -0.125 0.25831  -0.125 0.16644  C -0.125 0.07456  -0.069 0  0 0  Z" pathEditMode="relative" ptsTypes="">
                                      <p:cBhvr>
                                        <p:cTn id="19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fr-FR" sz="2000" smtClean="0"/>
              <a:t>Oh! Marie, si tu savais</a:t>
            </a:r>
            <a:br>
              <a:rPr lang="fr-FR" altLang="fr-FR" sz="2000" smtClean="0"/>
            </a:br>
            <a:r>
              <a:rPr lang="fr-FR" altLang="fr-FR" sz="2000" smtClean="0"/>
              <a:t>Tout le mal que l’on m’a fait</a:t>
            </a:r>
            <a:br>
              <a:rPr lang="fr-FR" altLang="fr-FR" sz="2000" smtClean="0"/>
            </a:br>
            <a:r>
              <a:rPr lang="fr-FR" altLang="fr-FR" sz="2000" smtClean="0"/>
              <a:t>Oh! Marie j’attendrai qu’au ciel tu viennes</a:t>
            </a:r>
            <a:br>
              <a:rPr lang="fr-FR" altLang="fr-FR" sz="2000" smtClean="0"/>
            </a:br>
            <a:r>
              <a:rPr lang="fr-FR" altLang="fr-FR" sz="2000" smtClean="0"/>
              <a:t>me retrouver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..\Photos\Divers\Vierge 10.jpg</a:t>
            </a:r>
            <a:endParaRPr lang="fr-FR" altLang="fr-FR" smtClean="0"/>
          </a:p>
        </p:txBody>
      </p:sp>
      <p:pic>
        <p:nvPicPr>
          <p:cNvPr id="22531" name="Picture 4" descr="Vierg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28775"/>
            <a:ext cx="9144000" cy="842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2103438" y="134938"/>
            <a:ext cx="4305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2400">
                <a:solidFill>
                  <a:schemeClr val="bg1"/>
                </a:solidFill>
              </a:rPr>
              <a:t>Oh! Marie j’attendrai qu’au ciel</a:t>
            </a:r>
          </a:p>
          <a:p>
            <a:r>
              <a:rPr lang="fr-FR" altLang="fr-FR" sz="2400">
                <a:solidFill>
                  <a:schemeClr val="bg1"/>
                </a:solidFill>
              </a:rPr>
              <a:t>Tu viennes me retrouver</a:t>
            </a:r>
          </a:p>
        </p:txBody>
      </p:sp>
      <p:pic>
        <p:nvPicPr>
          <p:cNvPr id="23555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07950" y="22225"/>
            <a:ext cx="9251950" cy="7132638"/>
          </a:xfrm>
        </p:spPr>
      </p:pic>
      <p:pic>
        <p:nvPicPr>
          <p:cNvPr id="23556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438" y="581025"/>
            <a:ext cx="4905375" cy="608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fr-FR" smtClean="0">
                <a:hlinkClick r:id="rId2" action="ppaction://hlinkfile"/>
              </a:rPr>
              <a:t>..\Photos\Divers\Vierge 6.jpg</a:t>
            </a:r>
            <a:endParaRPr lang="fr-FR" altLang="fr-FR" smtClean="0"/>
          </a:p>
        </p:txBody>
      </p:sp>
      <p:pic>
        <p:nvPicPr>
          <p:cNvPr id="24579" name="Picture 4" descr="Vierg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5775325" y="1060450"/>
            <a:ext cx="11668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4800" b="1">
                <a:solidFill>
                  <a:schemeClr val="bg1"/>
                </a:solidFill>
              </a:rPr>
              <a:t>FIN</a:t>
            </a:r>
          </a:p>
        </p:txBody>
      </p:sp>
      <p:sp>
        <p:nvSpPr>
          <p:cNvPr id="24581" name="Text Box 7"/>
          <p:cNvSpPr txBox="1">
            <a:spLocks noChangeArrowheads="1"/>
          </p:cNvSpPr>
          <p:nvPr/>
        </p:nvSpPr>
        <p:spPr bwMode="auto">
          <a:xfrm>
            <a:off x="4284663" y="3789363"/>
            <a:ext cx="40147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fr-FR" sz="2400" b="1" u="sng">
                <a:solidFill>
                  <a:schemeClr val="bg1"/>
                </a:solidFill>
              </a:rPr>
              <a:t>Images Colorisées</a:t>
            </a:r>
            <a:r>
              <a:rPr lang="fr-FR" altLang="fr-FR" sz="2400">
                <a:solidFill>
                  <a:schemeClr val="bg1"/>
                </a:solidFill>
              </a:rPr>
              <a:t> : La bataille de Vimy  (1917)               </a:t>
            </a:r>
          </a:p>
          <a:p>
            <a:r>
              <a:rPr lang="fr-FR" altLang="fr-FR" sz="2400">
                <a:solidFill>
                  <a:schemeClr val="bg1"/>
                </a:solidFill>
              </a:rPr>
              <a:t>               (Pas-de-Calais)</a:t>
            </a:r>
          </a:p>
          <a:p>
            <a:r>
              <a:rPr lang="fr-FR" altLang="fr-FR" sz="2400">
                <a:solidFill>
                  <a:schemeClr val="bg1"/>
                </a:solidFill>
              </a:rPr>
              <a:t>(Photos Mario Dupuis)</a:t>
            </a:r>
          </a:p>
        </p:txBody>
      </p:sp>
      <p:pic>
        <p:nvPicPr>
          <p:cNvPr id="24582" name="Image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6092825"/>
            <a:ext cx="73025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Imag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6094413"/>
            <a:ext cx="1047750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build="allAtOnce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Affichage à l'écran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Modèle par défaut</vt:lpstr>
      <vt:lpstr>Présentation PowerPoint</vt:lpstr>
      <vt:lpstr>Présentation PowerPoint</vt:lpstr>
      <vt:lpstr>Evanouie mon innocence Tu étais pour moi ma dernière chance Peu à peu tu disparais Malgré mes efforts désespérés</vt:lpstr>
      <vt:lpstr>Et rien ne sera jamais plus pareil J’ai vu plus d’horreurs que de merveilles Les hommes sont devenus fous à lier Je donnerai tout pour oublier</vt:lpstr>
      <vt:lpstr>Présentation PowerPoint</vt:lpstr>
      <vt:lpstr>Et je cours toute la journée Sans savoir où je vais Dans le bruit dans la fumée Je vois des ombres s’entretuer</vt:lpstr>
      <vt:lpstr>Demain ce sera le grand jour Il faudra faire preuve de bravoure Monter au front en première ligne Oh! Marie Je t’en prie Fais moi un signe </vt:lpstr>
      <vt:lpstr>Présentation PowerPoint</vt:lpstr>
      <vt:lpstr>Allongé dans l’herbe, je m’éveille Je vu la mort dans le plus simple appareil Elle m’a promis des vacances La mort m’a promis sa dernière dance</vt:lpstr>
      <vt:lpstr>Oh! Marie, si tu savais Tout le mal que l’on m’a fait Oh! Marie j’attendrai qu’au ciel tu viennes me retrouver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Johnny Hallyday - Marie - Perroquet34740</dc:title>
  <dc:subject>Marie</dc:subject>
  <dc:creator/>
  <cp:lastModifiedBy/>
  <cp:revision>21</cp:revision>
  <dcterms:created xsi:type="dcterms:W3CDTF">2010-02-12T21:27:34Z</dcterms:created>
  <dcterms:modified xsi:type="dcterms:W3CDTF">2021-11-28T11:00:44Z</dcterms:modified>
  <cp:category>Chanson francçaise</cp:category>
</cp:coreProperties>
</file>