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98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9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99" r:id="rId34"/>
    <p:sldId id="286" r:id="rId35"/>
    <p:sldId id="287" r:id="rId36"/>
    <p:sldId id="288" r:id="rId37"/>
    <p:sldId id="289" r:id="rId38"/>
    <p:sldId id="290" r:id="rId39"/>
    <p:sldId id="291" r:id="rId40"/>
    <p:sldId id="297" r:id="rId41"/>
    <p:sldId id="292" r:id="rId42"/>
    <p:sldId id="293" r:id="rId43"/>
    <p:sldId id="294" r:id="rId44"/>
    <p:sldId id="295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103DC-29EA-463A-ADC2-B0983F8E9967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70A6-AF61-4A77-8871-BC82D9AFE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963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103DC-29EA-463A-ADC2-B0983F8E9967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70A6-AF61-4A77-8871-BC82D9AFE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0725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103DC-29EA-463A-ADC2-B0983F8E9967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70A6-AF61-4A77-8871-BC82D9AFE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652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103DC-29EA-463A-ADC2-B0983F8E9967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70A6-AF61-4A77-8871-BC82D9AFE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0488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103DC-29EA-463A-ADC2-B0983F8E9967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70A6-AF61-4A77-8871-BC82D9AFE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307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103DC-29EA-463A-ADC2-B0983F8E9967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70A6-AF61-4A77-8871-BC82D9AFE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96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103DC-29EA-463A-ADC2-B0983F8E9967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70A6-AF61-4A77-8871-BC82D9AFE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649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103DC-29EA-463A-ADC2-B0983F8E9967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70A6-AF61-4A77-8871-BC82D9AFE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422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103DC-29EA-463A-ADC2-B0983F8E9967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70A6-AF61-4A77-8871-BC82D9AFE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804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103DC-29EA-463A-ADC2-B0983F8E9967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70A6-AF61-4A77-8871-BC82D9AFE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41269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103DC-29EA-463A-ADC2-B0983F8E9967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370A6-AF61-4A77-8871-BC82D9AFE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135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103DC-29EA-463A-ADC2-B0983F8E9967}" type="datetimeFigureOut">
              <a:rPr lang="fr-FR" smtClean="0"/>
              <a:t>17/01/2023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370A6-AF61-4A77-8871-BC82D9AFE4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16853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8829B3-B029-57E1-8D41-9A16B4CAEC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3359DF8-7EA4-EA5D-F853-DFD10A8FA8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F769A99-7C9D-3BD2-866A-FED316DB45CD}"/>
              </a:ext>
            </a:extLst>
          </p:cNvPr>
          <p:cNvSpPr/>
          <p:nvPr/>
        </p:nvSpPr>
        <p:spPr>
          <a:xfrm>
            <a:off x="1632031" y="381965"/>
            <a:ext cx="772778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>
                <a:ln/>
                <a:solidFill>
                  <a:schemeClr val="accent3"/>
                </a:solidFill>
                <a:effectLst/>
              </a:rPr>
              <a:t>HUMOUR EN VRAC N° 65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8E8C465-89F6-6CD5-BD12-DE818A84B9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337" y="1342193"/>
            <a:ext cx="4537758" cy="540209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5EF3039E-3E81-5BC5-F910-96CB437A35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7082" y="5255156"/>
            <a:ext cx="100137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436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AE68F4-4DB7-D83B-4EAA-0F7BCDE21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B9452C-5020-8971-C0A6-6C6A7B5409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913" y="0"/>
            <a:ext cx="6206673" cy="6879260"/>
          </a:xfrm>
        </p:spPr>
      </p:pic>
    </p:spTree>
    <p:extLst>
      <p:ext uri="{BB962C8B-B14F-4D97-AF65-F5344CB8AC3E}">
        <p14:creationId xmlns:p14="http://schemas.microsoft.com/office/powerpoint/2010/main" val="1393201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133C6A-467A-D648-8A66-2F6BA6C5A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D3AB15-7E57-A168-190E-F2CDCAB146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630" y="0"/>
            <a:ext cx="9042816" cy="6782112"/>
          </a:xfrm>
        </p:spPr>
      </p:pic>
    </p:spTree>
    <p:extLst>
      <p:ext uri="{BB962C8B-B14F-4D97-AF65-F5344CB8AC3E}">
        <p14:creationId xmlns:p14="http://schemas.microsoft.com/office/powerpoint/2010/main" val="1293448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068F62-1170-46D9-3396-FA9E6D016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1953A3-583D-52F7-1446-8D8BE48962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94" y="781814"/>
            <a:ext cx="10791806" cy="5811838"/>
          </a:xfrm>
        </p:spPr>
      </p:pic>
    </p:spTree>
    <p:extLst>
      <p:ext uri="{BB962C8B-B14F-4D97-AF65-F5344CB8AC3E}">
        <p14:creationId xmlns:p14="http://schemas.microsoft.com/office/powerpoint/2010/main" val="3811567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F73A2F-E396-5CAA-523A-3E75AB239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15C998-4128-781D-2B0C-53A96E2994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486683" cy="7005619"/>
          </a:xfrm>
        </p:spPr>
      </p:pic>
    </p:spTree>
    <p:extLst>
      <p:ext uri="{BB962C8B-B14F-4D97-AF65-F5344CB8AC3E}">
        <p14:creationId xmlns:p14="http://schemas.microsoft.com/office/powerpoint/2010/main" val="909182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064D6A-1328-9191-FDC3-8634CEEEE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FFD2D1-405B-9B9D-71CF-2C0E3AA1CB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74" y="0"/>
            <a:ext cx="6923326" cy="7148368"/>
          </a:xfrm>
        </p:spPr>
      </p:pic>
    </p:spTree>
    <p:extLst>
      <p:ext uri="{BB962C8B-B14F-4D97-AF65-F5344CB8AC3E}">
        <p14:creationId xmlns:p14="http://schemas.microsoft.com/office/powerpoint/2010/main" val="585454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FD90B3-9139-0D57-05BD-DA712FDC9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72F986-EA99-AC46-B58C-5CFEDFD5CF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487" y="24351"/>
            <a:ext cx="6100146" cy="6809298"/>
          </a:xfrm>
        </p:spPr>
      </p:pic>
    </p:spTree>
    <p:extLst>
      <p:ext uri="{BB962C8B-B14F-4D97-AF65-F5344CB8AC3E}">
        <p14:creationId xmlns:p14="http://schemas.microsoft.com/office/powerpoint/2010/main" val="25124086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7ADCC1-CB1A-60E8-C3FC-E37EDB48D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65F4B1-F0FC-8F26-9034-0BE0A6DFA4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914" y="0"/>
            <a:ext cx="5703030" cy="6789323"/>
          </a:xfrm>
        </p:spPr>
      </p:pic>
    </p:spTree>
    <p:extLst>
      <p:ext uri="{BB962C8B-B14F-4D97-AF65-F5344CB8AC3E}">
        <p14:creationId xmlns:p14="http://schemas.microsoft.com/office/powerpoint/2010/main" val="379211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892334-51C7-25A0-4981-0752DB13D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F72520-03F4-2447-9EAF-7197370C62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574" y="681037"/>
            <a:ext cx="8302626" cy="5811838"/>
          </a:xfrm>
        </p:spPr>
      </p:pic>
    </p:spTree>
    <p:extLst>
      <p:ext uri="{BB962C8B-B14F-4D97-AF65-F5344CB8AC3E}">
        <p14:creationId xmlns:p14="http://schemas.microsoft.com/office/powerpoint/2010/main" val="2396444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503A69-E63D-1081-0AFA-2C835AF99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EC64F0-F563-6474-C3D5-798235855C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645" y="185194"/>
            <a:ext cx="6030920" cy="6546875"/>
          </a:xfrm>
        </p:spPr>
      </p:pic>
    </p:spTree>
    <p:extLst>
      <p:ext uri="{BB962C8B-B14F-4D97-AF65-F5344CB8AC3E}">
        <p14:creationId xmlns:p14="http://schemas.microsoft.com/office/powerpoint/2010/main" val="4060606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D86AF8-4A2E-64A5-B3E7-5E8719A0E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BB4B4E-EE2C-2100-F6D4-66CDEE5803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831" y="0"/>
            <a:ext cx="5625687" cy="6879238"/>
          </a:xfrm>
        </p:spPr>
      </p:pic>
    </p:spTree>
    <p:extLst>
      <p:ext uri="{BB962C8B-B14F-4D97-AF65-F5344CB8AC3E}">
        <p14:creationId xmlns:p14="http://schemas.microsoft.com/office/powerpoint/2010/main" val="534083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4AA6BA-2EC0-58C3-DAE3-06BEF0DA2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63AE71-7101-4EC0-5750-DD65F278E0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471" y="104172"/>
            <a:ext cx="5519899" cy="6744483"/>
          </a:xfrm>
        </p:spPr>
      </p:pic>
    </p:spTree>
    <p:extLst>
      <p:ext uri="{BB962C8B-B14F-4D97-AF65-F5344CB8AC3E}">
        <p14:creationId xmlns:p14="http://schemas.microsoft.com/office/powerpoint/2010/main" val="756264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47BD0-3E3F-C18B-E2BA-83C6D03DE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108053-9EDF-0CA1-3A56-3F3E2E0677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473" y="0"/>
            <a:ext cx="6683577" cy="6858000"/>
          </a:xfrm>
        </p:spPr>
      </p:pic>
    </p:spTree>
    <p:extLst>
      <p:ext uri="{BB962C8B-B14F-4D97-AF65-F5344CB8AC3E}">
        <p14:creationId xmlns:p14="http://schemas.microsoft.com/office/powerpoint/2010/main" val="3168518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182EEF-3F33-871A-43EF-325BDD491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5A6423-05A0-ECE1-9FDA-D8A1CBD2F5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528" y="0"/>
            <a:ext cx="4565854" cy="6770248"/>
          </a:xfrm>
        </p:spPr>
      </p:pic>
    </p:spTree>
    <p:extLst>
      <p:ext uri="{BB962C8B-B14F-4D97-AF65-F5344CB8AC3E}">
        <p14:creationId xmlns:p14="http://schemas.microsoft.com/office/powerpoint/2010/main" val="417337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9C8080-ECEB-5504-A04D-8260AACC1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3755A6-D29B-B32F-4E85-73982F6687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8638" y="-220892"/>
            <a:ext cx="7083706" cy="7814447"/>
          </a:xfrm>
        </p:spPr>
      </p:pic>
    </p:spTree>
    <p:extLst>
      <p:ext uri="{BB962C8B-B14F-4D97-AF65-F5344CB8AC3E}">
        <p14:creationId xmlns:p14="http://schemas.microsoft.com/office/powerpoint/2010/main" val="4103411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CF9DBD-7F2E-E820-12E2-F2C28E6F0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D84723-198F-E09C-C2CD-67046CC36E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002" y="-740779"/>
            <a:ext cx="7069996" cy="9492124"/>
          </a:xfrm>
        </p:spPr>
      </p:pic>
    </p:spTree>
    <p:extLst>
      <p:ext uri="{BB962C8B-B14F-4D97-AF65-F5344CB8AC3E}">
        <p14:creationId xmlns:p14="http://schemas.microsoft.com/office/powerpoint/2010/main" val="4116494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FC5331-9409-332D-565A-955624FA5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4F2843-F2A9-3E25-9903-0630786FEB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853" y="0"/>
            <a:ext cx="4629874" cy="7043866"/>
          </a:xfrm>
        </p:spPr>
      </p:pic>
    </p:spTree>
    <p:extLst>
      <p:ext uri="{BB962C8B-B14F-4D97-AF65-F5344CB8AC3E}">
        <p14:creationId xmlns:p14="http://schemas.microsoft.com/office/powerpoint/2010/main" val="3726476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CD8FE8-F1C7-91FD-A23A-DEF39C06D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CCA246-64ED-541F-1DB7-19E12D7537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91" y="576101"/>
            <a:ext cx="9908532" cy="5705797"/>
          </a:xfrm>
        </p:spPr>
      </p:pic>
    </p:spTree>
    <p:extLst>
      <p:ext uri="{BB962C8B-B14F-4D97-AF65-F5344CB8AC3E}">
        <p14:creationId xmlns:p14="http://schemas.microsoft.com/office/powerpoint/2010/main" val="3468165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0DF455-9A0A-92DE-E3E1-6B8B1CBF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8017CC-4203-E0DD-D567-4B69C39D37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645" y="0"/>
            <a:ext cx="5339253" cy="6762116"/>
          </a:xfrm>
        </p:spPr>
      </p:pic>
    </p:spTree>
    <p:extLst>
      <p:ext uri="{BB962C8B-B14F-4D97-AF65-F5344CB8AC3E}">
        <p14:creationId xmlns:p14="http://schemas.microsoft.com/office/powerpoint/2010/main" val="723165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FF1626-0AD9-FF7C-6F00-4041CE0D1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3C77EA-15E7-325F-FAFD-20CC99F5B4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393" y="365125"/>
            <a:ext cx="6862901" cy="6315859"/>
          </a:xfrm>
        </p:spPr>
      </p:pic>
    </p:spTree>
    <p:extLst>
      <p:ext uri="{BB962C8B-B14F-4D97-AF65-F5344CB8AC3E}">
        <p14:creationId xmlns:p14="http://schemas.microsoft.com/office/powerpoint/2010/main" val="3178722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B17A4B-F211-28B6-CB18-55B6F11F0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07EE6C-5E28-020B-C3BE-E0CF29AFCF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056" y="0"/>
            <a:ext cx="5738486" cy="6949685"/>
          </a:xfrm>
        </p:spPr>
      </p:pic>
    </p:spTree>
    <p:extLst>
      <p:ext uri="{BB962C8B-B14F-4D97-AF65-F5344CB8AC3E}">
        <p14:creationId xmlns:p14="http://schemas.microsoft.com/office/powerpoint/2010/main" val="2446396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7B635A-DBE5-832D-4A4E-EE39A2C2C5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4D535A-EC0D-1D80-077F-EE1B4F34C7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310" y="0"/>
            <a:ext cx="7216414" cy="6985283"/>
          </a:xfrm>
        </p:spPr>
      </p:pic>
    </p:spTree>
    <p:extLst>
      <p:ext uri="{BB962C8B-B14F-4D97-AF65-F5344CB8AC3E}">
        <p14:creationId xmlns:p14="http://schemas.microsoft.com/office/powerpoint/2010/main" val="2659321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79C31A-2C0B-32F9-5BC1-D47558296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EB2AEA-5B15-5573-96D6-3F3E1F3E77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550" y="64895"/>
            <a:ext cx="9513538" cy="6772686"/>
          </a:xfrm>
        </p:spPr>
      </p:pic>
    </p:spTree>
    <p:extLst>
      <p:ext uri="{BB962C8B-B14F-4D97-AF65-F5344CB8AC3E}">
        <p14:creationId xmlns:p14="http://schemas.microsoft.com/office/powerpoint/2010/main" val="3374558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992349-56F8-A2D1-4116-337B66DEB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F617B7-C911-5353-CA6F-50CDE5FCAB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476" y="0"/>
            <a:ext cx="5423468" cy="7042260"/>
          </a:xfrm>
        </p:spPr>
      </p:pic>
    </p:spTree>
    <p:extLst>
      <p:ext uri="{BB962C8B-B14F-4D97-AF65-F5344CB8AC3E}">
        <p14:creationId xmlns:p14="http://schemas.microsoft.com/office/powerpoint/2010/main" val="3001775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8B6965-F8B4-A947-040B-1313C1A87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85E181-129C-E6AF-5318-7193E1C1DD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119" y="63349"/>
            <a:ext cx="6794651" cy="6794651"/>
          </a:xfrm>
        </p:spPr>
      </p:pic>
    </p:spTree>
    <p:extLst>
      <p:ext uri="{BB962C8B-B14F-4D97-AF65-F5344CB8AC3E}">
        <p14:creationId xmlns:p14="http://schemas.microsoft.com/office/powerpoint/2010/main" val="39665792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924C19-88B7-67C9-48A4-3D31B0521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D7BF35-D3CA-8D19-E73E-8E5535AE59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139" y="0"/>
            <a:ext cx="5504955" cy="7015261"/>
          </a:xfrm>
        </p:spPr>
      </p:pic>
    </p:spTree>
    <p:extLst>
      <p:ext uri="{BB962C8B-B14F-4D97-AF65-F5344CB8AC3E}">
        <p14:creationId xmlns:p14="http://schemas.microsoft.com/office/powerpoint/2010/main" val="2152007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7165F3-4345-80FD-0611-BB03BB2FC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C06754-B9BE-7069-6B32-C3FA804252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537" y="8750"/>
            <a:ext cx="9056230" cy="6849250"/>
          </a:xfrm>
        </p:spPr>
      </p:pic>
    </p:spTree>
    <p:extLst>
      <p:ext uri="{BB962C8B-B14F-4D97-AF65-F5344CB8AC3E}">
        <p14:creationId xmlns:p14="http://schemas.microsoft.com/office/powerpoint/2010/main" val="78312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E48D3F-58F8-6320-0361-62F0D6749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78DB7A-5B27-E5FD-E861-9B0E0629E3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418" y="51774"/>
            <a:ext cx="6806226" cy="6806226"/>
          </a:xfrm>
        </p:spPr>
      </p:pic>
    </p:spTree>
    <p:extLst>
      <p:ext uri="{BB962C8B-B14F-4D97-AF65-F5344CB8AC3E}">
        <p14:creationId xmlns:p14="http://schemas.microsoft.com/office/powerpoint/2010/main" val="1256222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DE7DBB-20F8-E902-4012-3B3D25609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62C26E-02D4-27FF-FF0F-7469CF8242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2286" y="0"/>
            <a:ext cx="6399507" cy="7999385"/>
          </a:xfrm>
        </p:spPr>
      </p:pic>
    </p:spTree>
    <p:extLst>
      <p:ext uri="{BB962C8B-B14F-4D97-AF65-F5344CB8AC3E}">
        <p14:creationId xmlns:p14="http://schemas.microsoft.com/office/powerpoint/2010/main" val="2894587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E6DDE7-810E-A35D-837C-B1E83FE9A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F43F33-A55E-5925-F76C-59F5399B08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777" y="0"/>
            <a:ext cx="6477246" cy="7057501"/>
          </a:xfrm>
        </p:spPr>
      </p:pic>
    </p:spTree>
    <p:extLst>
      <p:ext uri="{BB962C8B-B14F-4D97-AF65-F5344CB8AC3E}">
        <p14:creationId xmlns:p14="http://schemas.microsoft.com/office/powerpoint/2010/main" val="4244664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A8D033-7EE1-3AC5-E70A-3DF72FBDD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D5B885A-528E-7C7B-C9DC-7BDC1BB544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106" y="-1636205"/>
            <a:ext cx="5335929" cy="11266850"/>
          </a:xfrm>
        </p:spPr>
      </p:pic>
    </p:spTree>
    <p:extLst>
      <p:ext uri="{BB962C8B-B14F-4D97-AF65-F5344CB8AC3E}">
        <p14:creationId xmlns:p14="http://schemas.microsoft.com/office/powerpoint/2010/main" val="202279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13945E-E882-2022-1136-806FCACAE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51B35F-3D12-85BC-3E09-6A1897723E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627" y="-204044"/>
            <a:ext cx="6522119" cy="7266088"/>
          </a:xfrm>
        </p:spPr>
      </p:pic>
    </p:spTree>
    <p:extLst>
      <p:ext uri="{BB962C8B-B14F-4D97-AF65-F5344CB8AC3E}">
        <p14:creationId xmlns:p14="http://schemas.microsoft.com/office/powerpoint/2010/main" val="3621706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E82167-6AE1-998A-8A1E-15DF7B7F6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21133B-289E-F11B-D191-39260C1942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01" y="601884"/>
            <a:ext cx="8701912" cy="5575079"/>
          </a:xfrm>
        </p:spPr>
      </p:pic>
    </p:spTree>
    <p:extLst>
      <p:ext uri="{BB962C8B-B14F-4D97-AF65-F5344CB8AC3E}">
        <p14:creationId xmlns:p14="http://schemas.microsoft.com/office/powerpoint/2010/main" val="217908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CA2455-26D7-4A58-089F-2DD6F58B7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D05AFE-ED57-1338-5BAA-AEBBF11D3A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308" y="0"/>
            <a:ext cx="4800246" cy="6790133"/>
          </a:xfrm>
        </p:spPr>
      </p:pic>
    </p:spTree>
    <p:extLst>
      <p:ext uri="{BB962C8B-B14F-4D97-AF65-F5344CB8AC3E}">
        <p14:creationId xmlns:p14="http://schemas.microsoft.com/office/powerpoint/2010/main" val="382449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AC63BC-E028-5F06-56DC-AC62A06D7C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600E4B-DE4A-BB90-B9CA-084FF75B5E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095" y="0"/>
            <a:ext cx="4818758" cy="6883942"/>
          </a:xfrm>
        </p:spPr>
      </p:pic>
    </p:spTree>
    <p:extLst>
      <p:ext uri="{BB962C8B-B14F-4D97-AF65-F5344CB8AC3E}">
        <p14:creationId xmlns:p14="http://schemas.microsoft.com/office/powerpoint/2010/main" val="2551166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877341-B93F-3433-65AD-4851265D2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096251-7935-6020-D309-0F7E847D81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197" y="-729206"/>
            <a:ext cx="7133237" cy="9497791"/>
          </a:xfrm>
        </p:spPr>
      </p:pic>
    </p:spTree>
    <p:extLst>
      <p:ext uri="{BB962C8B-B14F-4D97-AF65-F5344CB8AC3E}">
        <p14:creationId xmlns:p14="http://schemas.microsoft.com/office/powerpoint/2010/main" val="3201880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171F71-0B6D-844C-9146-4E65C914F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28B30E-A64F-EE06-053F-E40B254EC5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106" y="-1932370"/>
            <a:ext cx="5312780" cy="11807307"/>
          </a:xfrm>
        </p:spPr>
      </p:pic>
    </p:spTree>
    <p:extLst>
      <p:ext uri="{BB962C8B-B14F-4D97-AF65-F5344CB8AC3E}">
        <p14:creationId xmlns:p14="http://schemas.microsoft.com/office/powerpoint/2010/main" val="1363542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762D07-F697-5959-ED7F-1BF9FA9D8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6A8EA8-CDD7-DF0F-6621-23634620D1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364" y="-1215342"/>
            <a:ext cx="10301780" cy="10301780"/>
          </a:xfrm>
        </p:spPr>
      </p:pic>
    </p:spTree>
    <p:extLst>
      <p:ext uri="{BB962C8B-B14F-4D97-AF65-F5344CB8AC3E}">
        <p14:creationId xmlns:p14="http://schemas.microsoft.com/office/powerpoint/2010/main" val="1656054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676399-B077-50C4-5DC3-E17D9C41C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24627E-FE64-D398-59A5-23E8B5E356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367" y="127322"/>
            <a:ext cx="8410792" cy="6794343"/>
          </a:xfrm>
        </p:spPr>
      </p:pic>
    </p:spTree>
    <p:extLst>
      <p:ext uri="{BB962C8B-B14F-4D97-AF65-F5344CB8AC3E}">
        <p14:creationId xmlns:p14="http://schemas.microsoft.com/office/powerpoint/2010/main" val="1007867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0C290E-B2A1-F093-F5FC-DE009BF16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84B05B-D10D-25F5-6121-A74F6A03E5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597" y="0"/>
            <a:ext cx="7148001" cy="6898018"/>
          </a:xfrm>
        </p:spPr>
      </p:pic>
    </p:spTree>
    <p:extLst>
      <p:ext uri="{BB962C8B-B14F-4D97-AF65-F5344CB8AC3E}">
        <p14:creationId xmlns:p14="http://schemas.microsoft.com/office/powerpoint/2010/main" val="1351672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CB60E6-4439-D4BD-B411-4E2E7546F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48197F-28AA-6256-B120-A16A32FE21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792" y="0"/>
            <a:ext cx="6053198" cy="6824234"/>
          </a:xfrm>
        </p:spPr>
      </p:pic>
    </p:spTree>
    <p:extLst>
      <p:ext uri="{BB962C8B-B14F-4D97-AF65-F5344CB8AC3E}">
        <p14:creationId xmlns:p14="http://schemas.microsoft.com/office/powerpoint/2010/main" val="341639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AF8FA8-FA2F-D651-E2AF-09A19C7E9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83C700-9504-DFA3-B8A0-1C45668DF9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938" y="219919"/>
            <a:ext cx="5422431" cy="6631254"/>
          </a:xfrm>
        </p:spPr>
      </p:pic>
    </p:spTree>
    <p:extLst>
      <p:ext uri="{BB962C8B-B14F-4D97-AF65-F5344CB8AC3E}">
        <p14:creationId xmlns:p14="http://schemas.microsoft.com/office/powerpoint/2010/main" val="1835318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421E75-0789-DA26-432C-7E0ECB18D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2ED88F-849F-B73D-59B6-9F1200EF15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311" y="0"/>
            <a:ext cx="6676997" cy="6858000"/>
          </a:xfrm>
        </p:spPr>
      </p:pic>
    </p:spTree>
    <p:extLst>
      <p:ext uri="{BB962C8B-B14F-4D97-AF65-F5344CB8AC3E}">
        <p14:creationId xmlns:p14="http://schemas.microsoft.com/office/powerpoint/2010/main" val="2030957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21503B-EB60-A20E-F7C5-3ABE9EF54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DBE3C4-6361-10C8-6F47-A2BA405FFA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555" y="0"/>
            <a:ext cx="6089733" cy="6884362"/>
          </a:xfrm>
        </p:spPr>
      </p:pic>
    </p:spTree>
    <p:extLst>
      <p:ext uri="{BB962C8B-B14F-4D97-AF65-F5344CB8AC3E}">
        <p14:creationId xmlns:p14="http://schemas.microsoft.com/office/powerpoint/2010/main" val="2828013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8BFEA5-A8E0-2B74-EB54-C7D770CB7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1302C93-E9C8-B308-B119-17A8291EC5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255" y="-92597"/>
            <a:ext cx="5687689" cy="6959520"/>
          </a:xfrm>
        </p:spPr>
      </p:pic>
    </p:spTree>
    <p:extLst>
      <p:ext uri="{BB962C8B-B14F-4D97-AF65-F5344CB8AC3E}">
        <p14:creationId xmlns:p14="http://schemas.microsoft.com/office/powerpoint/2010/main" val="1810290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ADD7D8-1405-1498-B543-D612F508A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5B090D-3598-C916-6117-232BB68BF9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552" y="-613458"/>
            <a:ext cx="7109482" cy="8808334"/>
          </a:xfrm>
        </p:spPr>
      </p:pic>
    </p:spTree>
    <p:extLst>
      <p:ext uri="{BB962C8B-B14F-4D97-AF65-F5344CB8AC3E}">
        <p14:creationId xmlns:p14="http://schemas.microsoft.com/office/powerpoint/2010/main" val="698383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A4DE82-1100-9D1A-107E-66C86D0EF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BD7E9B-CE3D-0A59-F4F5-83A4CD76E0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143500" cy="6858000"/>
          </a:xfrm>
        </p:spPr>
      </p:pic>
    </p:spTree>
    <p:extLst>
      <p:ext uri="{BB962C8B-B14F-4D97-AF65-F5344CB8AC3E}">
        <p14:creationId xmlns:p14="http://schemas.microsoft.com/office/powerpoint/2010/main" val="576476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211BDB-F96B-2DE4-457B-9E8AFF23C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6056AC-DD85-B0D6-552F-63732757D4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07" y="136002"/>
            <a:ext cx="10270035" cy="6585995"/>
          </a:xfrm>
        </p:spPr>
      </p:pic>
    </p:spTree>
    <p:extLst>
      <p:ext uri="{BB962C8B-B14F-4D97-AF65-F5344CB8AC3E}">
        <p14:creationId xmlns:p14="http://schemas.microsoft.com/office/powerpoint/2010/main" val="1441218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083931-8D82-361F-E170-7214674F2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2A4A7B-F1EF-ED41-4F11-CC539A6B60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4460" y="243068"/>
            <a:ext cx="7475287" cy="6515959"/>
          </a:xfrm>
        </p:spPr>
      </p:pic>
    </p:spTree>
    <p:extLst>
      <p:ext uri="{BB962C8B-B14F-4D97-AF65-F5344CB8AC3E}">
        <p14:creationId xmlns:p14="http://schemas.microsoft.com/office/powerpoint/2010/main" val="1886830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6C016B-A40B-F8EB-3616-15500CC9B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B362A6-EEDA-9001-8DF3-60D88645E8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13316" cy="671331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A676D8C-D92A-2DC9-9EA1-659600EC69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8490" y="5360284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79E58DF1-FA8E-568E-6283-39D26E61C8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17" y="5760816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234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35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N°65 - Perroquet34740</dc:title>
  <dc:creator>Perroquet34740</dc:creator>
  <cp:lastModifiedBy>jean-louis BEYAERT</cp:lastModifiedBy>
  <cp:revision>4</cp:revision>
  <dcterms:created xsi:type="dcterms:W3CDTF">2023-01-17T19:35:42Z</dcterms:created>
  <dcterms:modified xsi:type="dcterms:W3CDTF">2023-01-17T20:10:55Z</dcterms:modified>
</cp:coreProperties>
</file>