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91" r:id="rId4"/>
    <p:sldId id="303" r:id="rId5"/>
    <p:sldId id="257" r:id="rId6"/>
    <p:sldId id="294" r:id="rId7"/>
    <p:sldId id="258" r:id="rId8"/>
    <p:sldId id="259" r:id="rId9"/>
    <p:sldId id="304" r:id="rId10"/>
    <p:sldId id="260" r:id="rId11"/>
    <p:sldId id="261" r:id="rId12"/>
    <p:sldId id="263" r:id="rId13"/>
    <p:sldId id="305" r:id="rId14"/>
    <p:sldId id="295" r:id="rId15"/>
    <p:sldId id="264" r:id="rId16"/>
    <p:sldId id="306" r:id="rId17"/>
    <p:sldId id="265" r:id="rId18"/>
    <p:sldId id="266" r:id="rId19"/>
    <p:sldId id="267" r:id="rId20"/>
    <p:sldId id="268" r:id="rId21"/>
    <p:sldId id="296" r:id="rId22"/>
    <p:sldId id="269" r:id="rId23"/>
    <p:sldId id="270" r:id="rId24"/>
    <p:sldId id="271" r:id="rId25"/>
    <p:sldId id="272" r:id="rId26"/>
    <p:sldId id="297" r:id="rId27"/>
    <p:sldId id="273" r:id="rId28"/>
    <p:sldId id="274" r:id="rId29"/>
    <p:sldId id="275" r:id="rId30"/>
    <p:sldId id="276" r:id="rId31"/>
    <p:sldId id="298" r:id="rId32"/>
    <p:sldId id="277" r:id="rId33"/>
    <p:sldId id="278" r:id="rId34"/>
    <p:sldId id="279" r:id="rId35"/>
    <p:sldId id="299" r:id="rId36"/>
    <p:sldId id="280" r:id="rId37"/>
    <p:sldId id="302" r:id="rId38"/>
    <p:sldId id="281" r:id="rId39"/>
    <p:sldId id="282" r:id="rId40"/>
    <p:sldId id="283" r:id="rId41"/>
    <p:sldId id="284" r:id="rId42"/>
    <p:sldId id="285" r:id="rId43"/>
    <p:sldId id="286" r:id="rId44"/>
    <p:sldId id="300" r:id="rId45"/>
    <p:sldId id="287" r:id="rId46"/>
    <p:sldId id="288" r:id="rId47"/>
    <p:sldId id="289" r:id="rId48"/>
    <p:sldId id="290" r:id="rId49"/>
    <p:sldId id="293" r:id="rId50"/>
    <p:sldId id="301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91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68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088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97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8145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829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7514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11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054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380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61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F0EA2-1DB4-403D-9379-FDEAEB1C2B93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F556A-4359-4C2B-8616-50A53B324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6642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8E4443-B84D-B8DF-5713-EE3A1F486D5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CC78C4F-FE3E-D7BA-5E67-A5F8CE79B1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422B8F-010B-FAC4-A99B-8F669A9D50A7}"/>
              </a:ext>
            </a:extLst>
          </p:cNvPr>
          <p:cNvSpPr/>
          <p:nvPr/>
        </p:nvSpPr>
        <p:spPr>
          <a:xfrm>
            <a:off x="1921397" y="682906"/>
            <a:ext cx="77894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HUMOUR EN VRAC N°64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EB0CA31-F823-2DC8-E838-65923068BE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993" y="1851950"/>
            <a:ext cx="5879652" cy="446853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AEC5F87-B6DA-BF87-FBA3-E4C7EA2564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079" y="5156883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011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D07D24-2295-0C47-3605-98A8750EE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90357A-CFD2-B9E3-D883-1FBEADE9B0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72012"/>
            <a:ext cx="10147597" cy="5713976"/>
          </a:xfrm>
        </p:spPr>
      </p:pic>
    </p:spTree>
    <p:extLst>
      <p:ext uri="{BB962C8B-B14F-4D97-AF65-F5344CB8AC3E}">
        <p14:creationId xmlns:p14="http://schemas.microsoft.com/office/powerpoint/2010/main" val="3136740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C8B3AE-EDB7-FE66-3C7C-5F69C18DE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0009C3-B581-85CC-4D1B-90A32A68A0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267" y="36893"/>
            <a:ext cx="6030411" cy="6784213"/>
          </a:xfrm>
        </p:spPr>
      </p:pic>
    </p:spTree>
    <p:extLst>
      <p:ext uri="{BB962C8B-B14F-4D97-AF65-F5344CB8AC3E}">
        <p14:creationId xmlns:p14="http://schemas.microsoft.com/office/powerpoint/2010/main" val="3859792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D7657B-6FBB-40E8-7ED6-7AE031B63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EB8C43-25D1-6BBF-5B85-A622DF7015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608" y="1273217"/>
            <a:ext cx="9663639" cy="5132176"/>
          </a:xfrm>
        </p:spPr>
      </p:pic>
    </p:spTree>
    <p:extLst>
      <p:ext uri="{BB962C8B-B14F-4D97-AF65-F5344CB8AC3E}">
        <p14:creationId xmlns:p14="http://schemas.microsoft.com/office/powerpoint/2010/main" val="3508880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C296A7-6CAF-DB85-9988-F99E513D9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9DA1BF-36D6-E502-1673-9407B7DFBA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952" y="-52218"/>
            <a:ext cx="6938138" cy="6910218"/>
          </a:xfrm>
        </p:spPr>
      </p:pic>
    </p:spTree>
    <p:extLst>
      <p:ext uri="{BB962C8B-B14F-4D97-AF65-F5344CB8AC3E}">
        <p14:creationId xmlns:p14="http://schemas.microsoft.com/office/powerpoint/2010/main" val="2537203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F55386-DE14-8FA3-74E9-66DDF8246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6563F9A-BE05-61C4-320C-36AB32F551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420" y="0"/>
            <a:ext cx="6117018" cy="6907134"/>
          </a:xfrm>
        </p:spPr>
      </p:pic>
    </p:spTree>
    <p:extLst>
      <p:ext uri="{BB962C8B-B14F-4D97-AF65-F5344CB8AC3E}">
        <p14:creationId xmlns:p14="http://schemas.microsoft.com/office/powerpoint/2010/main" val="493431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3BA9A7-BE6F-7279-F5F8-DB1D02A43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A5EEE5-E0CA-2E6F-D62B-40DA4E2403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475" y="0"/>
            <a:ext cx="5159148" cy="6875595"/>
          </a:xfrm>
        </p:spPr>
      </p:pic>
    </p:spTree>
    <p:extLst>
      <p:ext uri="{BB962C8B-B14F-4D97-AF65-F5344CB8AC3E}">
        <p14:creationId xmlns:p14="http://schemas.microsoft.com/office/powerpoint/2010/main" val="364089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D5D2A7-6CAD-FE07-9BB5-407511D96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BC2B73-653F-74BD-0D7D-04BDDDE5AB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603" y="175986"/>
            <a:ext cx="6041984" cy="6708211"/>
          </a:xfrm>
        </p:spPr>
      </p:pic>
    </p:spTree>
    <p:extLst>
      <p:ext uri="{BB962C8B-B14F-4D97-AF65-F5344CB8AC3E}">
        <p14:creationId xmlns:p14="http://schemas.microsoft.com/office/powerpoint/2010/main" val="1556407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05125F-17A1-9053-D8AB-2194DA964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6B50A8-263F-7051-E290-DF006D9AA0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96" y="-2722312"/>
            <a:ext cx="7824486" cy="10432650"/>
          </a:xfrm>
        </p:spPr>
      </p:pic>
    </p:spTree>
    <p:extLst>
      <p:ext uri="{BB962C8B-B14F-4D97-AF65-F5344CB8AC3E}">
        <p14:creationId xmlns:p14="http://schemas.microsoft.com/office/powerpoint/2010/main" val="351783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833076-1DCC-94F0-8562-EE25367BD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72D37A-71CD-8521-4976-8599BFF734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6697" cy="6956697"/>
          </a:xfrm>
        </p:spPr>
      </p:pic>
    </p:spTree>
    <p:extLst>
      <p:ext uri="{BB962C8B-B14F-4D97-AF65-F5344CB8AC3E}">
        <p14:creationId xmlns:p14="http://schemas.microsoft.com/office/powerpoint/2010/main" val="14313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A5F57E-3B2C-EE68-4A1A-906142434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EE4DB0-3EFF-938C-F23A-22C20F3748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355" y="104172"/>
            <a:ext cx="5949210" cy="6752241"/>
          </a:xfrm>
        </p:spPr>
      </p:pic>
    </p:spTree>
    <p:extLst>
      <p:ext uri="{BB962C8B-B14F-4D97-AF65-F5344CB8AC3E}">
        <p14:creationId xmlns:p14="http://schemas.microsoft.com/office/powerpoint/2010/main" val="419783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A1123A-A120-481A-7EE9-02DCFB1E4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0E1ABF-92D4-383E-432D-7C7241B6D9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715" y="57140"/>
            <a:ext cx="5266481" cy="6832193"/>
          </a:xfrm>
        </p:spPr>
      </p:pic>
    </p:spTree>
    <p:extLst>
      <p:ext uri="{BB962C8B-B14F-4D97-AF65-F5344CB8AC3E}">
        <p14:creationId xmlns:p14="http://schemas.microsoft.com/office/powerpoint/2010/main" val="316123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7BBD6D-2BE7-A5E8-C551-D6115FA16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EB5F49-0F1F-2463-0602-D25A26F1DD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164" y="0"/>
            <a:ext cx="4977113" cy="5831519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4936C36-9F23-93C9-A1FA-370B1EFE9F61}"/>
              </a:ext>
            </a:extLst>
          </p:cNvPr>
          <p:cNvSpPr txBox="1"/>
          <p:nvPr/>
        </p:nvSpPr>
        <p:spPr>
          <a:xfrm>
            <a:off x="3889094" y="6196643"/>
            <a:ext cx="3727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MONALISA PEINTE PAR MONET</a:t>
            </a:r>
          </a:p>
        </p:txBody>
      </p:sp>
    </p:spTree>
    <p:extLst>
      <p:ext uri="{BB962C8B-B14F-4D97-AF65-F5344CB8AC3E}">
        <p14:creationId xmlns:p14="http://schemas.microsoft.com/office/powerpoint/2010/main" val="39696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294884-04ED-1F41-878B-6458A117F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CF8078-3C29-4AA6-DAC1-6E7D99AB7B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061" y="-165066"/>
            <a:ext cx="5185457" cy="7628866"/>
          </a:xfrm>
        </p:spPr>
      </p:pic>
    </p:spTree>
    <p:extLst>
      <p:ext uri="{BB962C8B-B14F-4D97-AF65-F5344CB8AC3E}">
        <p14:creationId xmlns:p14="http://schemas.microsoft.com/office/powerpoint/2010/main" val="4014825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9C2C48-EA9C-BB36-4E0E-264E2BE94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EEC5EC-5763-88DE-530F-ABAF37834C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535" y="0"/>
            <a:ext cx="5126916" cy="6800774"/>
          </a:xfrm>
        </p:spPr>
      </p:pic>
    </p:spTree>
    <p:extLst>
      <p:ext uri="{BB962C8B-B14F-4D97-AF65-F5344CB8AC3E}">
        <p14:creationId xmlns:p14="http://schemas.microsoft.com/office/powerpoint/2010/main" val="4034619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F898EE-CDDB-CB1D-F5E3-3CB9325BE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DFEF52A-0A36-33F9-BDC8-C540BB52E9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1" y="1190819"/>
            <a:ext cx="5807668" cy="5773223"/>
          </a:xfr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3B95FBB-EF45-DE7C-785A-BE25B698390A}"/>
              </a:ext>
            </a:extLst>
          </p:cNvPr>
          <p:cNvSpPr txBox="1"/>
          <p:nvPr/>
        </p:nvSpPr>
        <p:spPr>
          <a:xfrm>
            <a:off x="4386805" y="532435"/>
            <a:ext cx="2790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>
                <a:solidFill>
                  <a:schemeClr val="accent6">
                    <a:lumMod val="50000"/>
                  </a:schemeClr>
                </a:solidFill>
              </a:rPr>
              <a:t>UNE AUTRE CABANE</a:t>
            </a:r>
          </a:p>
        </p:txBody>
      </p:sp>
    </p:spTree>
    <p:extLst>
      <p:ext uri="{BB962C8B-B14F-4D97-AF65-F5344CB8AC3E}">
        <p14:creationId xmlns:p14="http://schemas.microsoft.com/office/powerpoint/2010/main" val="1011770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23AC00-26B4-B401-3B60-B6C1D158B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B26792-39DA-AEE9-E2D4-8D87A947B8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406618" cy="6851953"/>
          </a:xfrm>
        </p:spPr>
      </p:pic>
    </p:spTree>
    <p:extLst>
      <p:ext uri="{BB962C8B-B14F-4D97-AF65-F5344CB8AC3E}">
        <p14:creationId xmlns:p14="http://schemas.microsoft.com/office/powerpoint/2010/main" val="2132430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C2E51C-84FC-D5A4-ED21-9096D1DA2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7E6321-ED0B-A8DD-888B-B967D0AE19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28" y="-81023"/>
            <a:ext cx="6192801" cy="6824467"/>
          </a:xfrm>
        </p:spPr>
      </p:pic>
    </p:spTree>
    <p:extLst>
      <p:ext uri="{BB962C8B-B14F-4D97-AF65-F5344CB8AC3E}">
        <p14:creationId xmlns:p14="http://schemas.microsoft.com/office/powerpoint/2010/main" val="2312590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BFC01C-FAB3-21FF-BA17-0516D600C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0EA647-A0CF-01D2-9853-B09279A8E3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499" y="730229"/>
            <a:ext cx="8237250" cy="5811838"/>
          </a:xfrm>
        </p:spPr>
      </p:pic>
    </p:spTree>
    <p:extLst>
      <p:ext uri="{BB962C8B-B14F-4D97-AF65-F5344CB8AC3E}">
        <p14:creationId xmlns:p14="http://schemas.microsoft.com/office/powerpoint/2010/main" val="3928231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A267BA-ABB5-DBB9-3E04-222DAB6FD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66A614-A66C-9B8F-8EDA-D18C65835D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317" y="0"/>
            <a:ext cx="6359362" cy="6868112"/>
          </a:xfrm>
        </p:spPr>
      </p:pic>
    </p:spTree>
    <p:extLst>
      <p:ext uri="{BB962C8B-B14F-4D97-AF65-F5344CB8AC3E}">
        <p14:creationId xmlns:p14="http://schemas.microsoft.com/office/powerpoint/2010/main" val="1916660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7C28B1-0D66-A092-B311-CC525E9A4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7AF4ED-FED1-2086-254D-55BF56426A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286" y="-358815"/>
            <a:ext cx="8713258" cy="8738886"/>
          </a:xfrm>
        </p:spPr>
      </p:pic>
    </p:spTree>
    <p:extLst>
      <p:ext uri="{BB962C8B-B14F-4D97-AF65-F5344CB8AC3E}">
        <p14:creationId xmlns:p14="http://schemas.microsoft.com/office/powerpoint/2010/main" val="4185594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086305-01B8-3FA7-1FE8-B34140CD1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E1F045-FBEC-38A9-568E-C8BE22038C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939" y="0"/>
            <a:ext cx="6515889" cy="6792626"/>
          </a:xfrm>
        </p:spPr>
      </p:pic>
    </p:spTree>
    <p:extLst>
      <p:ext uri="{BB962C8B-B14F-4D97-AF65-F5344CB8AC3E}">
        <p14:creationId xmlns:p14="http://schemas.microsoft.com/office/powerpoint/2010/main" val="3055109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C4A816-EB1D-BC00-AD56-14D806920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EDAF63-D6E2-CEC8-E97D-9BCDF556D6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002" y="76967"/>
            <a:ext cx="6293996" cy="6781033"/>
          </a:xfrm>
        </p:spPr>
      </p:pic>
    </p:spTree>
    <p:extLst>
      <p:ext uri="{BB962C8B-B14F-4D97-AF65-F5344CB8AC3E}">
        <p14:creationId xmlns:p14="http://schemas.microsoft.com/office/powerpoint/2010/main" val="873284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DC7454-C65D-E19B-F504-0AE1AFFD9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C410BC-3CC4-1542-28B8-936E67AF53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590" y="-1713505"/>
            <a:ext cx="6065134" cy="11621816"/>
          </a:xfrm>
        </p:spPr>
      </p:pic>
    </p:spTree>
    <p:extLst>
      <p:ext uri="{BB962C8B-B14F-4D97-AF65-F5344CB8AC3E}">
        <p14:creationId xmlns:p14="http://schemas.microsoft.com/office/powerpoint/2010/main" val="1881772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CD900F-2BE2-9DC0-998E-13E7BEFC2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94EC82-157E-A1B7-31D1-BBAC3D407D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166" y="-54236"/>
            <a:ext cx="5648593" cy="6912236"/>
          </a:xfrm>
        </p:spPr>
      </p:pic>
    </p:spTree>
    <p:extLst>
      <p:ext uri="{BB962C8B-B14F-4D97-AF65-F5344CB8AC3E}">
        <p14:creationId xmlns:p14="http://schemas.microsoft.com/office/powerpoint/2010/main" val="114067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4DC6FA-0727-4736-6CFC-2441404A6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A9E25B-A933-3E99-7FFE-997E014962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72" y="497710"/>
            <a:ext cx="10394352" cy="5599485"/>
          </a:xfrm>
        </p:spPr>
      </p:pic>
    </p:spTree>
    <p:extLst>
      <p:ext uri="{BB962C8B-B14F-4D97-AF65-F5344CB8AC3E}">
        <p14:creationId xmlns:p14="http://schemas.microsoft.com/office/powerpoint/2010/main" val="3526370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6CC263-AF52-829F-BD9F-0D97356AC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907F97-FA4D-7D6B-9FAF-093A79BAB8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521" y="-694480"/>
            <a:ext cx="8034958" cy="10708188"/>
          </a:xfrm>
        </p:spPr>
      </p:pic>
    </p:spTree>
    <p:extLst>
      <p:ext uri="{BB962C8B-B14F-4D97-AF65-F5344CB8AC3E}">
        <p14:creationId xmlns:p14="http://schemas.microsoft.com/office/powerpoint/2010/main" val="2995793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083CFA-C2E7-7153-DF3D-01E80BA05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38DF73-F460-0CB7-519E-B9B66DD72F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096" y="-1711635"/>
            <a:ext cx="5995686" cy="10657732"/>
          </a:xfrm>
        </p:spPr>
      </p:pic>
    </p:spTree>
    <p:extLst>
      <p:ext uri="{BB962C8B-B14F-4D97-AF65-F5344CB8AC3E}">
        <p14:creationId xmlns:p14="http://schemas.microsoft.com/office/powerpoint/2010/main" val="2217478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3E2FA8-3C45-7283-CFBB-021D99A0B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348669-F57C-AFB3-C540-E0A270A141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602" y="0"/>
            <a:ext cx="6854796" cy="7407735"/>
          </a:xfrm>
        </p:spPr>
      </p:pic>
    </p:spTree>
    <p:extLst>
      <p:ext uri="{BB962C8B-B14F-4D97-AF65-F5344CB8AC3E}">
        <p14:creationId xmlns:p14="http://schemas.microsoft.com/office/powerpoint/2010/main" val="3138123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1A4E22-7688-E124-61E6-991B7ECCE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82105D-D6A6-BD7A-67F7-1C23A74C44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5" y="0"/>
            <a:ext cx="6921774" cy="6882297"/>
          </a:xfrm>
        </p:spPr>
      </p:pic>
    </p:spTree>
    <p:extLst>
      <p:ext uri="{BB962C8B-B14F-4D97-AF65-F5344CB8AC3E}">
        <p14:creationId xmlns:p14="http://schemas.microsoft.com/office/powerpoint/2010/main" val="4275555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35C987-E3F2-56DF-EEFB-F24124E04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A0C9D3-49AA-A3D2-E6CF-BA4E6D1C7D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15" y="-2427"/>
            <a:ext cx="5150734" cy="6887844"/>
          </a:xfrm>
        </p:spPr>
      </p:pic>
    </p:spTree>
    <p:extLst>
      <p:ext uri="{BB962C8B-B14F-4D97-AF65-F5344CB8AC3E}">
        <p14:creationId xmlns:p14="http://schemas.microsoft.com/office/powerpoint/2010/main" val="305760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1CF56A-7FCA-B30B-C480-4B16F9CE3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FE1BFE-A3B9-694A-793F-FE5C45C912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268" y="-41358"/>
            <a:ext cx="5382228" cy="6996897"/>
          </a:xfrm>
        </p:spPr>
      </p:pic>
    </p:spTree>
    <p:extLst>
      <p:ext uri="{BB962C8B-B14F-4D97-AF65-F5344CB8AC3E}">
        <p14:creationId xmlns:p14="http://schemas.microsoft.com/office/powerpoint/2010/main" val="1077248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809E0C-0D91-BD69-2F9D-8D0DA0EA6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F38C4A-53AC-32FE-30BE-3C31C688C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522" y="-30554"/>
            <a:ext cx="5497974" cy="6872468"/>
          </a:xfrm>
        </p:spPr>
      </p:pic>
    </p:spTree>
    <p:extLst>
      <p:ext uri="{BB962C8B-B14F-4D97-AF65-F5344CB8AC3E}">
        <p14:creationId xmlns:p14="http://schemas.microsoft.com/office/powerpoint/2010/main" val="1665727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A58774-6C4A-62B2-87F0-7186E23C4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19B886-6AF2-B246-CA06-B69AF091B4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752" y="162046"/>
            <a:ext cx="6644180" cy="6644180"/>
          </a:xfrm>
        </p:spPr>
      </p:pic>
    </p:spTree>
    <p:extLst>
      <p:ext uri="{BB962C8B-B14F-4D97-AF65-F5344CB8AC3E}">
        <p14:creationId xmlns:p14="http://schemas.microsoft.com/office/powerpoint/2010/main" val="2298927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B7DE8F-CFD3-A38F-79DC-635F77668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F275DD-EA55-7938-97F4-E0B90A8C51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482" y="-173620"/>
            <a:ext cx="7357391" cy="7224826"/>
          </a:xfrm>
        </p:spPr>
      </p:pic>
    </p:spTree>
    <p:extLst>
      <p:ext uri="{BB962C8B-B14F-4D97-AF65-F5344CB8AC3E}">
        <p14:creationId xmlns:p14="http://schemas.microsoft.com/office/powerpoint/2010/main" val="1302897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8EB318-6CF6-B0CD-4622-8D70C6D13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B5D0F7-44BB-107F-6B45-02C6D7BA21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98823" cy="6898823"/>
          </a:xfrm>
        </p:spPr>
      </p:pic>
    </p:spTree>
    <p:extLst>
      <p:ext uri="{BB962C8B-B14F-4D97-AF65-F5344CB8AC3E}">
        <p14:creationId xmlns:p14="http://schemas.microsoft.com/office/powerpoint/2010/main" val="256657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47222-3B91-84B8-E2AC-4CE9B5004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25BC7D-81EA-4B01-A5F9-9BD381EAFB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796" y="-73960"/>
            <a:ext cx="5602147" cy="7002684"/>
          </a:xfrm>
        </p:spPr>
      </p:pic>
    </p:spTree>
    <p:extLst>
      <p:ext uri="{BB962C8B-B14F-4D97-AF65-F5344CB8AC3E}">
        <p14:creationId xmlns:p14="http://schemas.microsoft.com/office/powerpoint/2010/main" val="364718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32D5F-9423-1C1F-043B-96C6541DF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4328B0-0F92-2FF5-E680-7DB81274FB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485" y="-339660"/>
            <a:ext cx="4999103" cy="7631711"/>
          </a:xfrm>
        </p:spPr>
      </p:pic>
    </p:spTree>
    <p:extLst>
      <p:ext uri="{BB962C8B-B14F-4D97-AF65-F5344CB8AC3E}">
        <p14:creationId xmlns:p14="http://schemas.microsoft.com/office/powerpoint/2010/main" val="2350639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23DDA2-1108-9F49-16B7-F780561AD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3DF0F6-8995-511B-C9C0-B706861E44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760" y="-1238491"/>
            <a:ext cx="7699824" cy="7919820"/>
          </a:xfrm>
        </p:spPr>
      </p:pic>
    </p:spTree>
    <p:extLst>
      <p:ext uri="{BB962C8B-B14F-4D97-AF65-F5344CB8AC3E}">
        <p14:creationId xmlns:p14="http://schemas.microsoft.com/office/powerpoint/2010/main" val="4193394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7BD4C-3FF4-731D-350E-4348441AB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E61751-C00C-855A-A091-F1564F282F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54" y="425529"/>
            <a:ext cx="10813091" cy="6067346"/>
          </a:xfrm>
        </p:spPr>
      </p:pic>
    </p:spTree>
    <p:extLst>
      <p:ext uri="{BB962C8B-B14F-4D97-AF65-F5344CB8AC3E}">
        <p14:creationId xmlns:p14="http://schemas.microsoft.com/office/powerpoint/2010/main" val="3619384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DADFC-0229-295A-A567-379A96A4C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1379F5-A100-0D9F-55DF-ADAC4FB28F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326" y="-283891"/>
            <a:ext cx="7141891" cy="7141891"/>
          </a:xfrm>
        </p:spPr>
      </p:pic>
    </p:spTree>
    <p:extLst>
      <p:ext uri="{BB962C8B-B14F-4D97-AF65-F5344CB8AC3E}">
        <p14:creationId xmlns:p14="http://schemas.microsoft.com/office/powerpoint/2010/main" val="3336204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D12DF6-E27C-E8BF-76F1-DEAE01C62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6030D8-30DF-2481-3551-AA007EAD49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100" y="-144790"/>
            <a:ext cx="6139111" cy="7002790"/>
          </a:xfrm>
        </p:spPr>
      </p:pic>
    </p:spTree>
    <p:extLst>
      <p:ext uri="{BB962C8B-B14F-4D97-AF65-F5344CB8AC3E}">
        <p14:creationId xmlns:p14="http://schemas.microsoft.com/office/powerpoint/2010/main" val="384586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E513E-D41E-2B9F-9154-5225AC35E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9D7C84-DC9B-136A-777B-8048E3EB8E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376" y="0"/>
            <a:ext cx="6831647" cy="7382719"/>
          </a:xfrm>
        </p:spPr>
      </p:pic>
    </p:spTree>
    <p:extLst>
      <p:ext uri="{BB962C8B-B14F-4D97-AF65-F5344CB8AC3E}">
        <p14:creationId xmlns:p14="http://schemas.microsoft.com/office/powerpoint/2010/main" val="23133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A511A7-E35A-1FBA-F443-94F6C1FA9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108E390-081A-5DC3-46AE-46F1DDA720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924" y="-47884"/>
            <a:ext cx="5671595" cy="6921270"/>
          </a:xfrm>
        </p:spPr>
      </p:pic>
    </p:spTree>
    <p:extLst>
      <p:ext uri="{BB962C8B-B14F-4D97-AF65-F5344CB8AC3E}">
        <p14:creationId xmlns:p14="http://schemas.microsoft.com/office/powerpoint/2010/main" val="3858633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601EDA-2D9F-1321-95CE-5E3FE5133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5BEDEC0-7D6F-D457-15F8-245CFD2FF8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198" y="92598"/>
            <a:ext cx="6945122" cy="6945122"/>
          </a:xfrm>
        </p:spPr>
      </p:pic>
    </p:spTree>
    <p:extLst>
      <p:ext uri="{BB962C8B-B14F-4D97-AF65-F5344CB8AC3E}">
        <p14:creationId xmlns:p14="http://schemas.microsoft.com/office/powerpoint/2010/main" val="2141170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B6B60-904B-56D4-D5CC-0DA4D1A00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7A0B9E-6726-1412-A29C-4C36405885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712" y="0"/>
            <a:ext cx="6957334" cy="6876669"/>
          </a:xfrm>
        </p:spPr>
      </p:pic>
    </p:spTree>
    <p:extLst>
      <p:ext uri="{BB962C8B-B14F-4D97-AF65-F5344CB8AC3E}">
        <p14:creationId xmlns:p14="http://schemas.microsoft.com/office/powerpoint/2010/main" val="1840380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13C462-57A2-8487-BAE8-63E8224E8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61C398-A3B1-4EAD-2A4A-80B2D52C78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529" y="-92597"/>
            <a:ext cx="6727181" cy="8656485"/>
          </a:xfrm>
        </p:spPr>
      </p:pic>
    </p:spTree>
    <p:extLst>
      <p:ext uri="{BB962C8B-B14F-4D97-AF65-F5344CB8AC3E}">
        <p14:creationId xmlns:p14="http://schemas.microsoft.com/office/powerpoint/2010/main" val="2988656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770622-AC4B-6175-AE6F-6B0FD1790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C39FB1-C6BA-E363-BCFD-6EAB2924D5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449" y="0"/>
            <a:ext cx="7391165" cy="7755038"/>
          </a:xfrm>
        </p:spPr>
      </p:pic>
    </p:spTree>
    <p:extLst>
      <p:ext uri="{BB962C8B-B14F-4D97-AF65-F5344CB8AC3E}">
        <p14:creationId xmlns:p14="http://schemas.microsoft.com/office/powerpoint/2010/main" val="2853452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F9C9EB-2C4F-D01A-8229-CC82924A8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D356E6-1CBC-E0CC-D224-1F299736C3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742" y="0"/>
            <a:ext cx="7992694" cy="6698504"/>
          </a:xfrm>
        </p:spPr>
      </p:pic>
    </p:spTree>
    <p:extLst>
      <p:ext uri="{BB962C8B-B14F-4D97-AF65-F5344CB8AC3E}">
        <p14:creationId xmlns:p14="http://schemas.microsoft.com/office/powerpoint/2010/main" val="76686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202D9B-C559-2F10-90BB-165AA3A78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F4F241-C169-380C-8A86-157DFF80D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73" y="9806"/>
            <a:ext cx="5567422" cy="684051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44DB197-25E5-865D-93B9-336E8B29A4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2021" y="5409436"/>
            <a:ext cx="1335224" cy="108343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3FCE649-467A-AF11-059C-9400D14699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55" y="5804071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846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13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N°64 - Perroquet34740</dc:title>
  <dc:creator>Perroquet34740</dc:creator>
  <cp:lastModifiedBy>jean-louis BEYAERT</cp:lastModifiedBy>
  <cp:revision>3</cp:revision>
  <dcterms:created xsi:type="dcterms:W3CDTF">2023-01-07T15:39:13Z</dcterms:created>
  <dcterms:modified xsi:type="dcterms:W3CDTF">2023-01-07T16:13:46Z</dcterms:modified>
</cp:coreProperties>
</file>