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8" r:id="rId4"/>
    <p:sldId id="258" r:id="rId5"/>
    <p:sldId id="259" r:id="rId6"/>
    <p:sldId id="260" r:id="rId7"/>
    <p:sldId id="289" r:id="rId8"/>
    <p:sldId id="261" r:id="rId9"/>
    <p:sldId id="262" r:id="rId10"/>
    <p:sldId id="263" r:id="rId11"/>
    <p:sldId id="290" r:id="rId12"/>
    <p:sldId id="264" r:id="rId13"/>
    <p:sldId id="298" r:id="rId14"/>
    <p:sldId id="265" r:id="rId15"/>
    <p:sldId id="266" r:id="rId16"/>
    <p:sldId id="267" r:id="rId17"/>
    <p:sldId id="291" r:id="rId18"/>
    <p:sldId id="299" r:id="rId19"/>
    <p:sldId id="268" r:id="rId20"/>
    <p:sldId id="269" r:id="rId21"/>
    <p:sldId id="270" r:id="rId22"/>
    <p:sldId id="300" r:id="rId23"/>
    <p:sldId id="271" r:id="rId24"/>
    <p:sldId id="272" r:id="rId25"/>
    <p:sldId id="292" r:id="rId26"/>
    <p:sldId id="273" r:id="rId27"/>
    <p:sldId id="274" r:id="rId28"/>
    <p:sldId id="275" r:id="rId29"/>
    <p:sldId id="293" r:id="rId30"/>
    <p:sldId id="276" r:id="rId31"/>
    <p:sldId id="277" r:id="rId32"/>
    <p:sldId id="278" r:id="rId33"/>
    <p:sldId id="301" r:id="rId34"/>
    <p:sldId id="279" r:id="rId35"/>
    <p:sldId id="294" r:id="rId36"/>
    <p:sldId id="280" r:id="rId37"/>
    <p:sldId id="281" r:id="rId38"/>
    <p:sldId id="302" r:id="rId39"/>
    <p:sldId id="305" r:id="rId40"/>
    <p:sldId id="282" r:id="rId41"/>
    <p:sldId id="295" r:id="rId42"/>
    <p:sldId id="283" r:id="rId43"/>
    <p:sldId id="284" r:id="rId44"/>
    <p:sldId id="303" r:id="rId45"/>
    <p:sldId id="285" r:id="rId46"/>
    <p:sldId id="296" r:id="rId47"/>
    <p:sldId id="286" r:id="rId48"/>
    <p:sldId id="304" r:id="rId49"/>
    <p:sldId id="287" r:id="rId50"/>
    <p:sldId id="297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66" d="100"/>
          <a:sy n="66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591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375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6371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296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909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125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27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17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383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349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63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B8914-3157-4276-9A59-299ABBBD4D6A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3AF3B-40C7-49ED-B0BA-A48AD57A9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32717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E5B607-CEF5-0B07-4107-D45AA141D5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B79026B-5B35-E597-8B46-2D211AAEB1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488CE0-0B1A-FAF5-C97B-EDF9AA622639}"/>
              </a:ext>
            </a:extLst>
          </p:cNvPr>
          <p:cNvSpPr/>
          <p:nvPr/>
        </p:nvSpPr>
        <p:spPr>
          <a:xfrm>
            <a:off x="2148114" y="609600"/>
            <a:ext cx="756275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N°62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0B61936-AB02-E179-30DA-C03739DB4E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391" y="1388581"/>
            <a:ext cx="5524666" cy="546941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0B08C03-1716-D9A3-3B2C-38DA1650B9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4541" y="46355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873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1E23EA-E3A4-340D-2BEE-1F7CE78F8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3A67D5-322E-1032-0870-81BB38FC7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764" y="0"/>
            <a:ext cx="5664993" cy="6858000"/>
          </a:xfrm>
        </p:spPr>
      </p:pic>
    </p:spTree>
    <p:extLst>
      <p:ext uri="{BB962C8B-B14F-4D97-AF65-F5344CB8AC3E}">
        <p14:creationId xmlns:p14="http://schemas.microsoft.com/office/powerpoint/2010/main" val="2172839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D89CC8-2404-40E5-C1D2-2DA283BD9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5BAE8C-6AA2-583D-B23D-0C0D409A57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352" y="0"/>
            <a:ext cx="5485905" cy="6875395"/>
          </a:xfrm>
        </p:spPr>
      </p:pic>
    </p:spTree>
    <p:extLst>
      <p:ext uri="{BB962C8B-B14F-4D97-AF65-F5344CB8AC3E}">
        <p14:creationId xmlns:p14="http://schemas.microsoft.com/office/powerpoint/2010/main" val="342381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860E9B-5C76-A5D1-0A98-19B38EFCA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ACC1BB-812D-F15D-CCA4-55DCB3729C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67" y="0"/>
            <a:ext cx="5765426" cy="6858000"/>
          </a:xfrm>
        </p:spPr>
      </p:pic>
    </p:spTree>
    <p:extLst>
      <p:ext uri="{BB962C8B-B14F-4D97-AF65-F5344CB8AC3E}">
        <p14:creationId xmlns:p14="http://schemas.microsoft.com/office/powerpoint/2010/main" val="804371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CDD32D-BF1A-3ADC-87FD-9AA138A64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56F82B-3330-51E7-EE38-ECA562813C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476" y="471714"/>
            <a:ext cx="8515048" cy="6386286"/>
          </a:xfrm>
        </p:spPr>
      </p:pic>
    </p:spTree>
    <p:extLst>
      <p:ext uri="{BB962C8B-B14F-4D97-AF65-F5344CB8AC3E}">
        <p14:creationId xmlns:p14="http://schemas.microsoft.com/office/powerpoint/2010/main" val="3411197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2C3F4F-A54A-7ADF-0115-D89CED7FC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9477F2-C036-DC1A-1621-617967502D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21484" cy="6825400"/>
          </a:xfrm>
        </p:spPr>
      </p:pic>
    </p:spTree>
    <p:extLst>
      <p:ext uri="{BB962C8B-B14F-4D97-AF65-F5344CB8AC3E}">
        <p14:creationId xmlns:p14="http://schemas.microsoft.com/office/powerpoint/2010/main" val="4208375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22ACE-A07C-72B9-5AD4-D96BABA48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436E11-1AF7-08E6-D987-7E9DCB3069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135" y="0"/>
            <a:ext cx="8145721" cy="6883708"/>
          </a:xfrm>
        </p:spPr>
      </p:pic>
    </p:spTree>
    <p:extLst>
      <p:ext uri="{BB962C8B-B14F-4D97-AF65-F5344CB8AC3E}">
        <p14:creationId xmlns:p14="http://schemas.microsoft.com/office/powerpoint/2010/main" val="677123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DE8B67-CDA5-EE07-6379-4D19D927A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55CB76-B7E0-5EA3-6833-0ED74CD5BF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142" y="-25888"/>
            <a:ext cx="6206771" cy="6909775"/>
          </a:xfrm>
        </p:spPr>
      </p:pic>
    </p:spTree>
    <p:extLst>
      <p:ext uri="{BB962C8B-B14F-4D97-AF65-F5344CB8AC3E}">
        <p14:creationId xmlns:p14="http://schemas.microsoft.com/office/powerpoint/2010/main" val="634633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E836EB-01E0-3670-73E3-2E5215385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542037-BCC4-2100-DE05-F9F160AD3B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740" y="94875"/>
            <a:ext cx="6834661" cy="6761695"/>
          </a:xfrm>
        </p:spPr>
      </p:pic>
    </p:spTree>
    <p:extLst>
      <p:ext uri="{BB962C8B-B14F-4D97-AF65-F5344CB8AC3E}">
        <p14:creationId xmlns:p14="http://schemas.microsoft.com/office/powerpoint/2010/main" val="3850612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EB238D-4879-7745-378B-CE245CDB2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ED9FF1-BC08-85B6-7AAD-2822A60910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94" y="0"/>
            <a:ext cx="4822720" cy="6950897"/>
          </a:xfrm>
        </p:spPr>
      </p:pic>
    </p:spTree>
    <p:extLst>
      <p:ext uri="{BB962C8B-B14F-4D97-AF65-F5344CB8AC3E}">
        <p14:creationId xmlns:p14="http://schemas.microsoft.com/office/powerpoint/2010/main" val="1846426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35D9FA-181F-111A-62CF-9A736FECD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CD8C02-5E65-9E98-5BA5-5C7C8A0287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603" y="0"/>
            <a:ext cx="5122540" cy="6958922"/>
          </a:xfrm>
        </p:spPr>
      </p:pic>
    </p:spTree>
    <p:extLst>
      <p:ext uri="{BB962C8B-B14F-4D97-AF65-F5344CB8AC3E}">
        <p14:creationId xmlns:p14="http://schemas.microsoft.com/office/powerpoint/2010/main" val="1537229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F2E1CF-A7A9-3479-D379-D591BE035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571008-CB14-5390-648F-6CB7F7F51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34" y="365125"/>
            <a:ext cx="9177715" cy="6296932"/>
          </a:xfrm>
        </p:spPr>
      </p:pic>
    </p:spTree>
    <p:extLst>
      <p:ext uri="{BB962C8B-B14F-4D97-AF65-F5344CB8AC3E}">
        <p14:creationId xmlns:p14="http://schemas.microsoft.com/office/powerpoint/2010/main" val="2560325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0C24C1-5870-635D-8590-E57B536B3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7E7C5F-8A98-FBA8-0461-8FCB91841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830" y="8195"/>
            <a:ext cx="4557484" cy="6704990"/>
          </a:xfrm>
        </p:spPr>
      </p:pic>
    </p:spTree>
    <p:extLst>
      <p:ext uri="{BB962C8B-B14F-4D97-AF65-F5344CB8AC3E}">
        <p14:creationId xmlns:p14="http://schemas.microsoft.com/office/powerpoint/2010/main" val="2977383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7B021A-D923-DAC4-25D3-106AE5935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3F4546-55E3-33FF-B583-170228E7F6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08" y="101600"/>
            <a:ext cx="6085727" cy="6756400"/>
          </a:xfrm>
        </p:spPr>
      </p:pic>
    </p:spTree>
    <p:extLst>
      <p:ext uri="{BB962C8B-B14F-4D97-AF65-F5344CB8AC3E}">
        <p14:creationId xmlns:p14="http://schemas.microsoft.com/office/powerpoint/2010/main" val="1801216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5031C4-D85B-46B1-EC44-EDCB41D39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CB4BFC-9E7A-9B81-992C-A52ED702C7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377" y="86836"/>
            <a:ext cx="6705966" cy="6771164"/>
          </a:xfrm>
        </p:spPr>
      </p:pic>
    </p:spTree>
    <p:extLst>
      <p:ext uri="{BB962C8B-B14F-4D97-AF65-F5344CB8AC3E}">
        <p14:creationId xmlns:p14="http://schemas.microsoft.com/office/powerpoint/2010/main" val="3498605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0394C5-DB84-E394-0F0E-A168A5C7C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D8FE6D-5E14-C1AB-D7CD-06E151645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799" y="25618"/>
            <a:ext cx="3904343" cy="6944525"/>
          </a:xfrm>
        </p:spPr>
      </p:pic>
    </p:spTree>
    <p:extLst>
      <p:ext uri="{BB962C8B-B14F-4D97-AF65-F5344CB8AC3E}">
        <p14:creationId xmlns:p14="http://schemas.microsoft.com/office/powerpoint/2010/main" val="1567471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4A109D-0E6D-F298-43CC-24917D765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571017-A836-95FB-51BE-250E73CD9F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701" y="0"/>
            <a:ext cx="7039756" cy="6980433"/>
          </a:xfrm>
        </p:spPr>
      </p:pic>
    </p:spTree>
    <p:extLst>
      <p:ext uri="{BB962C8B-B14F-4D97-AF65-F5344CB8AC3E}">
        <p14:creationId xmlns:p14="http://schemas.microsoft.com/office/powerpoint/2010/main" val="1689223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889436-C7B5-C820-DF42-36D3F9066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4677D6-0F9A-9689-4A99-3EB972ED7A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902" y="-1553029"/>
            <a:ext cx="7674498" cy="10100864"/>
          </a:xfrm>
        </p:spPr>
      </p:pic>
    </p:spTree>
    <p:extLst>
      <p:ext uri="{BB962C8B-B14F-4D97-AF65-F5344CB8AC3E}">
        <p14:creationId xmlns:p14="http://schemas.microsoft.com/office/powerpoint/2010/main" val="3417910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23226C-0585-23E9-4763-2A432E6E5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DE31A1-C620-B9EE-B895-F96B32CC86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531" y="31335"/>
            <a:ext cx="5684439" cy="6795329"/>
          </a:xfrm>
        </p:spPr>
      </p:pic>
    </p:spTree>
    <p:extLst>
      <p:ext uri="{BB962C8B-B14F-4D97-AF65-F5344CB8AC3E}">
        <p14:creationId xmlns:p14="http://schemas.microsoft.com/office/powerpoint/2010/main" val="1705469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00EF16-A13D-4A40-42A6-677A52D1B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1EC9EE-DED3-C789-FF2A-A463D07155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230" y="-400515"/>
            <a:ext cx="9462655" cy="6614002"/>
          </a:xfrm>
        </p:spPr>
      </p:pic>
    </p:spTree>
    <p:extLst>
      <p:ext uri="{BB962C8B-B14F-4D97-AF65-F5344CB8AC3E}">
        <p14:creationId xmlns:p14="http://schemas.microsoft.com/office/powerpoint/2010/main" val="2845330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1F883B-6CFF-3EEF-CB35-F1891275C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26ADD1-F00D-B2EE-387D-4D150CC77A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622" y="0"/>
            <a:ext cx="5556664" cy="6874225"/>
          </a:xfrm>
        </p:spPr>
      </p:pic>
    </p:spTree>
    <p:extLst>
      <p:ext uri="{BB962C8B-B14F-4D97-AF65-F5344CB8AC3E}">
        <p14:creationId xmlns:p14="http://schemas.microsoft.com/office/powerpoint/2010/main" val="132229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455AD9-629D-1C47-2399-32DAE9D65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B27E47-7755-BEFA-0546-D1168C1537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95753"/>
            <a:ext cx="9992435" cy="5617369"/>
          </a:xfrm>
        </p:spPr>
      </p:pic>
    </p:spTree>
    <p:extLst>
      <p:ext uri="{BB962C8B-B14F-4D97-AF65-F5344CB8AC3E}">
        <p14:creationId xmlns:p14="http://schemas.microsoft.com/office/powerpoint/2010/main" val="4053507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A633C7-D692-0A71-95CE-2B67835AE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072DF3-7A86-F7FD-359E-8982791100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75123" cy="6875123"/>
          </a:xfrm>
        </p:spPr>
      </p:pic>
    </p:spTree>
    <p:extLst>
      <p:ext uri="{BB962C8B-B14F-4D97-AF65-F5344CB8AC3E}">
        <p14:creationId xmlns:p14="http://schemas.microsoft.com/office/powerpoint/2010/main" val="1246262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6F0E1C-15C2-FE56-AD48-89D8616D8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9D57B4-C6D7-B2A6-1C15-2C1322B06B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857" y="0"/>
            <a:ext cx="9114972" cy="12704872"/>
          </a:xfrm>
        </p:spPr>
      </p:pic>
    </p:spTree>
    <p:extLst>
      <p:ext uri="{BB962C8B-B14F-4D97-AF65-F5344CB8AC3E}">
        <p14:creationId xmlns:p14="http://schemas.microsoft.com/office/powerpoint/2010/main" val="3070449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CE70F-AD75-7F79-7696-C29846163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F9DE7E-3EEF-B9B1-308B-98751F918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229" y="-82520"/>
            <a:ext cx="5660571" cy="6954969"/>
          </a:xfrm>
        </p:spPr>
      </p:pic>
    </p:spTree>
    <p:extLst>
      <p:ext uri="{BB962C8B-B14F-4D97-AF65-F5344CB8AC3E}">
        <p14:creationId xmlns:p14="http://schemas.microsoft.com/office/powerpoint/2010/main" val="1785029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8A078E-75CC-4B0E-8BD7-FF589A2BE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924E53-D9A0-5C7F-B785-CCFE2D477C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088" y="184889"/>
            <a:ext cx="7515312" cy="6488221"/>
          </a:xfrm>
        </p:spPr>
      </p:pic>
    </p:spTree>
    <p:extLst>
      <p:ext uri="{BB962C8B-B14F-4D97-AF65-F5344CB8AC3E}">
        <p14:creationId xmlns:p14="http://schemas.microsoft.com/office/powerpoint/2010/main" val="3044226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07BDCD-4ACF-4BA4-C07D-E246B7890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C01ECC-BF4F-60D9-631F-973F4AF701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648140" cy="6885353"/>
          </a:xfrm>
        </p:spPr>
      </p:pic>
    </p:spTree>
    <p:extLst>
      <p:ext uri="{BB962C8B-B14F-4D97-AF65-F5344CB8AC3E}">
        <p14:creationId xmlns:p14="http://schemas.microsoft.com/office/powerpoint/2010/main" val="2886861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37EBC9-3896-D810-5E3C-843BAE677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A10B48-4724-5E0B-99DD-93FAE3AC9B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255" y="0"/>
            <a:ext cx="6108716" cy="6793914"/>
          </a:xfrm>
        </p:spPr>
      </p:pic>
    </p:spTree>
    <p:extLst>
      <p:ext uri="{BB962C8B-B14F-4D97-AF65-F5344CB8AC3E}">
        <p14:creationId xmlns:p14="http://schemas.microsoft.com/office/powerpoint/2010/main" val="943895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B75F36-7F7A-7BCC-83DF-D3B916F04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F3A790-F16C-A0FC-E69F-ABA1183484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057" y="-14290"/>
            <a:ext cx="3556000" cy="7233958"/>
          </a:xfrm>
        </p:spPr>
      </p:pic>
    </p:spTree>
    <p:extLst>
      <p:ext uri="{BB962C8B-B14F-4D97-AF65-F5344CB8AC3E}">
        <p14:creationId xmlns:p14="http://schemas.microsoft.com/office/powerpoint/2010/main" val="2020038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95F2C7-0795-9F37-C3BE-7FA41E00D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22DA35-09DC-849E-D221-0B07C77838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012" y="0"/>
            <a:ext cx="8968788" cy="7231086"/>
          </a:xfrm>
        </p:spPr>
      </p:pic>
    </p:spTree>
    <p:extLst>
      <p:ext uri="{BB962C8B-B14F-4D97-AF65-F5344CB8AC3E}">
        <p14:creationId xmlns:p14="http://schemas.microsoft.com/office/powerpoint/2010/main" val="3803094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54CBC6-C2CB-07F5-C77D-9CE8645A9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337E28-4396-8C22-7AAD-F965275931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723" y="174397"/>
            <a:ext cx="8320163" cy="6240123"/>
          </a:xfrm>
        </p:spPr>
      </p:pic>
    </p:spTree>
    <p:extLst>
      <p:ext uri="{BB962C8B-B14F-4D97-AF65-F5344CB8AC3E}">
        <p14:creationId xmlns:p14="http://schemas.microsoft.com/office/powerpoint/2010/main" val="3509911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C05BFC-7037-2A36-579E-B78D7C454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EF94B4-F2C5-DA91-8CA2-F4D731C464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943" y="-1519930"/>
            <a:ext cx="5820228" cy="10345844"/>
          </a:xfrm>
        </p:spPr>
      </p:pic>
    </p:spTree>
    <p:extLst>
      <p:ext uri="{BB962C8B-B14F-4D97-AF65-F5344CB8AC3E}">
        <p14:creationId xmlns:p14="http://schemas.microsoft.com/office/powerpoint/2010/main" val="3667805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2D54C0-6E47-85E8-F764-F6B02AEEB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9F2DE6-745A-5CF4-BD85-3C336E0716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758" y="0"/>
            <a:ext cx="6598956" cy="6873913"/>
          </a:xfrm>
        </p:spPr>
      </p:pic>
    </p:spTree>
    <p:extLst>
      <p:ext uri="{BB962C8B-B14F-4D97-AF65-F5344CB8AC3E}">
        <p14:creationId xmlns:p14="http://schemas.microsoft.com/office/powerpoint/2010/main" val="3799662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6A3DD0-AE4A-B1EB-E866-EE077D0DD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823C00-1946-4497-1553-469F530296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369" y="0"/>
            <a:ext cx="7258345" cy="6850722"/>
          </a:xfrm>
        </p:spPr>
      </p:pic>
    </p:spTree>
    <p:extLst>
      <p:ext uri="{BB962C8B-B14F-4D97-AF65-F5344CB8AC3E}">
        <p14:creationId xmlns:p14="http://schemas.microsoft.com/office/powerpoint/2010/main" val="500967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4AFC01-50D4-6D2E-1BDA-1C2671286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A39E2A-29A8-0E2D-ABD8-88E31F16C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971" y="-151748"/>
            <a:ext cx="4441372" cy="7179835"/>
          </a:xfrm>
        </p:spPr>
      </p:pic>
    </p:spTree>
    <p:extLst>
      <p:ext uri="{BB962C8B-B14F-4D97-AF65-F5344CB8AC3E}">
        <p14:creationId xmlns:p14="http://schemas.microsoft.com/office/powerpoint/2010/main" val="3813996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BF88FB-E5EB-EF3B-7D1D-2B5237D49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940B68-7D92-A9E6-2C69-85F71BADAF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47694" cy="6947694"/>
          </a:xfrm>
        </p:spPr>
      </p:pic>
    </p:spTree>
    <p:extLst>
      <p:ext uri="{BB962C8B-B14F-4D97-AF65-F5344CB8AC3E}">
        <p14:creationId xmlns:p14="http://schemas.microsoft.com/office/powerpoint/2010/main" val="4028584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C250B3-5C12-89B6-60EB-A24012819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CE32E7-FAD9-6041-3016-F7302074C0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823" y="0"/>
            <a:ext cx="7012720" cy="6662758"/>
          </a:xfrm>
        </p:spPr>
      </p:pic>
    </p:spTree>
    <p:extLst>
      <p:ext uri="{BB962C8B-B14F-4D97-AF65-F5344CB8AC3E}">
        <p14:creationId xmlns:p14="http://schemas.microsoft.com/office/powerpoint/2010/main" val="2469080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68FBA6-5007-7871-3E7F-5FBB1C854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AF1E86-EA34-2581-1A5A-5A3130D05D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831" y="-116114"/>
            <a:ext cx="6705711" cy="7639419"/>
          </a:xfrm>
        </p:spPr>
      </p:pic>
    </p:spTree>
    <p:extLst>
      <p:ext uri="{BB962C8B-B14F-4D97-AF65-F5344CB8AC3E}">
        <p14:creationId xmlns:p14="http://schemas.microsoft.com/office/powerpoint/2010/main" val="873893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E8F930-58BF-4F03-F4C8-4E2E1C50F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5C6BBF-CEFF-05E8-F6F4-269FD26FCA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232" y="0"/>
            <a:ext cx="5642282" cy="7046584"/>
          </a:xfrm>
        </p:spPr>
      </p:pic>
    </p:spTree>
    <p:extLst>
      <p:ext uri="{BB962C8B-B14F-4D97-AF65-F5344CB8AC3E}">
        <p14:creationId xmlns:p14="http://schemas.microsoft.com/office/powerpoint/2010/main" val="3219402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065DB7-A61E-00B5-E7BD-9FF4CE571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CE8007-DCAE-E5B5-B950-E6CC9810D5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584" y="-29201"/>
            <a:ext cx="6749587" cy="6916402"/>
          </a:xfrm>
        </p:spPr>
      </p:pic>
    </p:spTree>
    <p:extLst>
      <p:ext uri="{BB962C8B-B14F-4D97-AF65-F5344CB8AC3E}">
        <p14:creationId xmlns:p14="http://schemas.microsoft.com/office/powerpoint/2010/main" val="1825245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149671-4421-DC75-EA4F-168C2FB7A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447815-3E36-7B46-3A31-BA1047630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94" y="277196"/>
            <a:ext cx="9363820" cy="6303608"/>
          </a:xfrm>
        </p:spPr>
      </p:pic>
    </p:spTree>
    <p:extLst>
      <p:ext uri="{BB962C8B-B14F-4D97-AF65-F5344CB8AC3E}">
        <p14:creationId xmlns:p14="http://schemas.microsoft.com/office/powerpoint/2010/main" val="2373637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21596F-03C3-BE8E-4687-1C34BCEFD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954604-E5F7-61C8-AFBD-1E6B1361BD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293" y="0"/>
            <a:ext cx="8143849" cy="6751439"/>
          </a:xfrm>
        </p:spPr>
      </p:pic>
    </p:spTree>
    <p:extLst>
      <p:ext uri="{BB962C8B-B14F-4D97-AF65-F5344CB8AC3E}">
        <p14:creationId xmlns:p14="http://schemas.microsoft.com/office/powerpoint/2010/main" val="167800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EAF8A3-75F0-5B4B-2AE0-5AE791FCB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55064D-7CFE-9E93-B582-3BD7645B1B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928" y="5088"/>
            <a:ext cx="7185329" cy="6852912"/>
          </a:xfrm>
        </p:spPr>
      </p:pic>
    </p:spTree>
    <p:extLst>
      <p:ext uri="{BB962C8B-B14F-4D97-AF65-F5344CB8AC3E}">
        <p14:creationId xmlns:p14="http://schemas.microsoft.com/office/powerpoint/2010/main" val="960242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3E318D-EA7F-C2BF-4CCD-7ABB47197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B53BD2-C26E-3677-66AB-C9A0E17BCD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512" y="0"/>
            <a:ext cx="6188001" cy="6814394"/>
          </a:xfrm>
        </p:spPr>
      </p:pic>
    </p:spTree>
    <p:extLst>
      <p:ext uri="{BB962C8B-B14F-4D97-AF65-F5344CB8AC3E}">
        <p14:creationId xmlns:p14="http://schemas.microsoft.com/office/powerpoint/2010/main" val="1272631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9520DB-9180-3AD2-1011-82B116A29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9C8BB4-D892-05F6-E911-1A7E0FCA51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906" y="5102"/>
            <a:ext cx="7049294" cy="7049294"/>
          </a:xfrm>
        </p:spPr>
      </p:pic>
    </p:spTree>
    <p:extLst>
      <p:ext uri="{BB962C8B-B14F-4D97-AF65-F5344CB8AC3E}">
        <p14:creationId xmlns:p14="http://schemas.microsoft.com/office/powerpoint/2010/main" val="662977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9A6BA9-B033-F5A7-AD24-1AC6EC0DE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A4F39E-C307-4610-2060-79AB05BDA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553" y="55060"/>
            <a:ext cx="6930894" cy="6802940"/>
          </a:xfrm>
        </p:spPr>
      </p:pic>
    </p:spTree>
    <p:extLst>
      <p:ext uri="{BB962C8B-B14F-4D97-AF65-F5344CB8AC3E}">
        <p14:creationId xmlns:p14="http://schemas.microsoft.com/office/powerpoint/2010/main" val="4169900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11780D-FB2E-CC18-25EA-56394A993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0D4494-699B-F440-B9C0-AE16A1CA56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257" y="-73280"/>
            <a:ext cx="3933372" cy="7033182"/>
          </a:xfrm>
        </p:spPr>
      </p:pic>
    </p:spTree>
    <p:extLst>
      <p:ext uri="{BB962C8B-B14F-4D97-AF65-F5344CB8AC3E}">
        <p14:creationId xmlns:p14="http://schemas.microsoft.com/office/powerpoint/2010/main" val="2600668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29F174-C959-2E0E-C7DD-F79B0F03C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4B5A86-B254-3A13-C72C-5B73417DFE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49084" cy="6865446"/>
          </a:xfrm>
        </p:spPr>
      </p:pic>
    </p:spTree>
    <p:extLst>
      <p:ext uri="{BB962C8B-B14F-4D97-AF65-F5344CB8AC3E}">
        <p14:creationId xmlns:p14="http://schemas.microsoft.com/office/powerpoint/2010/main" val="1598711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B4847E-6D48-CE25-F1B2-AA5266825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04D6A6-91B1-F937-9F91-E037368F71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029" y="-24001"/>
            <a:ext cx="5181599" cy="6908800"/>
          </a:xfrm>
        </p:spPr>
      </p:pic>
    </p:spTree>
    <p:extLst>
      <p:ext uri="{BB962C8B-B14F-4D97-AF65-F5344CB8AC3E}">
        <p14:creationId xmlns:p14="http://schemas.microsoft.com/office/powerpoint/2010/main" val="2239559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3BD816-A609-15EF-3D0A-2BE5B0F6C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6ACD56-3FD7-0187-BC6F-5A32382A60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619" y="0"/>
            <a:ext cx="8307923" cy="6183086"/>
          </a:xfrm>
        </p:spPr>
      </p:pic>
    </p:spTree>
    <p:extLst>
      <p:ext uri="{BB962C8B-B14F-4D97-AF65-F5344CB8AC3E}">
        <p14:creationId xmlns:p14="http://schemas.microsoft.com/office/powerpoint/2010/main" val="2919440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N°62 - Perroquet34740</dc:title>
  <dc:creator>Perroquet34740</dc:creator>
  <cp:lastModifiedBy>jean-louis BEYAERT</cp:lastModifiedBy>
  <cp:revision>3</cp:revision>
  <dcterms:created xsi:type="dcterms:W3CDTF">2022-12-16T19:11:23Z</dcterms:created>
  <dcterms:modified xsi:type="dcterms:W3CDTF">2022-12-16T19:39:46Z</dcterms:modified>
</cp:coreProperties>
</file>