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301" r:id="rId6"/>
    <p:sldId id="260" r:id="rId7"/>
    <p:sldId id="261" r:id="rId8"/>
    <p:sldId id="262" r:id="rId9"/>
    <p:sldId id="263" r:id="rId10"/>
    <p:sldId id="302" r:id="rId11"/>
    <p:sldId id="264" r:id="rId12"/>
    <p:sldId id="265" r:id="rId13"/>
    <p:sldId id="266" r:id="rId14"/>
    <p:sldId id="303" r:id="rId15"/>
    <p:sldId id="267" r:id="rId16"/>
    <p:sldId id="268" r:id="rId17"/>
    <p:sldId id="269" r:id="rId18"/>
    <p:sldId id="304" r:id="rId19"/>
    <p:sldId id="270" r:id="rId20"/>
    <p:sldId id="271" r:id="rId21"/>
    <p:sldId id="272" r:id="rId22"/>
    <p:sldId id="273" r:id="rId23"/>
    <p:sldId id="305" r:id="rId24"/>
    <p:sldId id="274" r:id="rId25"/>
    <p:sldId id="275" r:id="rId26"/>
    <p:sldId id="276" r:id="rId27"/>
    <p:sldId id="306" r:id="rId28"/>
    <p:sldId id="277" r:id="rId29"/>
    <p:sldId id="278" r:id="rId30"/>
    <p:sldId id="279" r:id="rId31"/>
    <p:sldId id="280" r:id="rId32"/>
    <p:sldId id="307" r:id="rId33"/>
    <p:sldId id="281" r:id="rId34"/>
    <p:sldId id="282" r:id="rId35"/>
    <p:sldId id="283" r:id="rId36"/>
    <p:sldId id="284" r:id="rId37"/>
    <p:sldId id="285" r:id="rId38"/>
    <p:sldId id="308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09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052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93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387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49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267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366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52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97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426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75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91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8E60F-7CB3-4AF2-B623-F5436AC2E0F6}" type="datetimeFigureOut">
              <a:rPr lang="fr-FR" smtClean="0"/>
              <a:t>30/11/2022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6AB58-6F09-4CE5-95E2-748B8D2DE7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81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A3402E61-F55B-CA45-146C-CADBEF1CD1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6BD924-7684-AFE8-9920-612C3912350F}"/>
              </a:ext>
            </a:extLst>
          </p:cNvPr>
          <p:cNvSpPr/>
          <p:nvPr/>
        </p:nvSpPr>
        <p:spPr>
          <a:xfrm>
            <a:off x="949124" y="381965"/>
            <a:ext cx="97188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N°60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B854414-8356-8F0B-026F-F29303858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682" y="1423686"/>
            <a:ext cx="4449345" cy="543431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0485514-0756-1D6E-41A9-02FD5D607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675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223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1F5B1-A6F7-4082-C911-3A9C249CF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9C063C-B8A2-9F05-C697-BE879247EC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250" y="0"/>
            <a:ext cx="7361499" cy="7361499"/>
          </a:xfrm>
        </p:spPr>
      </p:pic>
    </p:spTree>
    <p:extLst>
      <p:ext uri="{BB962C8B-B14F-4D97-AF65-F5344CB8AC3E}">
        <p14:creationId xmlns:p14="http://schemas.microsoft.com/office/powerpoint/2010/main" val="2760997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36F41-D168-F5E2-EA23-76EECCDDE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2112BF-3265-7BA6-FA2D-E4939159C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564" y="411162"/>
            <a:ext cx="9168478" cy="6035675"/>
          </a:xfrm>
        </p:spPr>
      </p:pic>
    </p:spTree>
    <p:extLst>
      <p:ext uri="{BB962C8B-B14F-4D97-AF65-F5344CB8AC3E}">
        <p14:creationId xmlns:p14="http://schemas.microsoft.com/office/powerpoint/2010/main" val="1025607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998F9-BB56-5BFC-6BA7-AE15E0B81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9E1D20-6D0C-0D9A-9AB4-77DA6EC00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923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0885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1B501-755A-356F-04A8-6A942C142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70BB85-7195-6CC0-8E5E-1B2EB35E7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6361486" cy="8481982"/>
          </a:xfrm>
        </p:spPr>
      </p:pic>
    </p:spTree>
    <p:extLst>
      <p:ext uri="{BB962C8B-B14F-4D97-AF65-F5344CB8AC3E}">
        <p14:creationId xmlns:p14="http://schemas.microsoft.com/office/powerpoint/2010/main" val="1180295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1455A-E8E0-616F-1578-5839BBF1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F91032-893D-AF19-831D-F52A4FB1C0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588" y="0"/>
            <a:ext cx="7676824" cy="6804090"/>
          </a:xfrm>
        </p:spPr>
      </p:pic>
    </p:spTree>
    <p:extLst>
      <p:ext uri="{BB962C8B-B14F-4D97-AF65-F5344CB8AC3E}">
        <p14:creationId xmlns:p14="http://schemas.microsoft.com/office/powerpoint/2010/main" val="223347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E0E1B-1BD5-EF93-EAB6-E72ED625A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C7AA5-B25C-40AE-1165-15E0089D5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116" y="0"/>
            <a:ext cx="5825133" cy="6921099"/>
          </a:xfrm>
        </p:spPr>
      </p:pic>
    </p:spTree>
    <p:extLst>
      <p:ext uri="{BB962C8B-B14F-4D97-AF65-F5344CB8AC3E}">
        <p14:creationId xmlns:p14="http://schemas.microsoft.com/office/powerpoint/2010/main" val="283974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D1A92-AE51-BA54-2987-BCB6FE906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0B7847-67D9-705A-ECB4-A38159164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94651" cy="6794651"/>
          </a:xfrm>
        </p:spPr>
      </p:pic>
    </p:spTree>
    <p:extLst>
      <p:ext uri="{BB962C8B-B14F-4D97-AF65-F5344CB8AC3E}">
        <p14:creationId xmlns:p14="http://schemas.microsoft.com/office/powerpoint/2010/main" val="502048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298D21-F727-8402-24E2-5108B8911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E446B9-2829-18FA-11EB-9CE2C73E2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162949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6576F7-2584-6C95-5B93-01B460DC1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AD06E9-56DB-988C-1509-04CB75321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683" y="-81023"/>
            <a:ext cx="7049294" cy="7049294"/>
          </a:xfrm>
        </p:spPr>
      </p:pic>
    </p:spTree>
    <p:extLst>
      <p:ext uri="{BB962C8B-B14F-4D97-AF65-F5344CB8AC3E}">
        <p14:creationId xmlns:p14="http://schemas.microsoft.com/office/powerpoint/2010/main" val="718163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D98FE-3B7B-0CB9-4458-98F7FD724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8B0ABE-DDA1-5A0D-5B51-1DA03384C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89250" cy="7048982"/>
          </a:xfrm>
        </p:spPr>
      </p:pic>
    </p:spTree>
    <p:extLst>
      <p:ext uri="{BB962C8B-B14F-4D97-AF65-F5344CB8AC3E}">
        <p14:creationId xmlns:p14="http://schemas.microsoft.com/office/powerpoint/2010/main" val="279292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841BA-2980-91B5-AF2D-FEC400C41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18D57A-590E-1746-74C3-478B67B47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943" y="0"/>
            <a:ext cx="6479758" cy="6860921"/>
          </a:xfrm>
        </p:spPr>
      </p:pic>
    </p:spTree>
    <p:extLst>
      <p:ext uri="{BB962C8B-B14F-4D97-AF65-F5344CB8AC3E}">
        <p14:creationId xmlns:p14="http://schemas.microsoft.com/office/powerpoint/2010/main" val="210906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1DB64-C302-E466-220E-D190B48C8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4E9B9EE-95D8-14AA-13CF-47B0D6A82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433" y="0"/>
            <a:ext cx="4849570" cy="6909058"/>
          </a:xfrm>
        </p:spPr>
      </p:pic>
    </p:spTree>
    <p:extLst>
      <p:ext uri="{BB962C8B-B14F-4D97-AF65-F5344CB8AC3E}">
        <p14:creationId xmlns:p14="http://schemas.microsoft.com/office/powerpoint/2010/main" val="1272074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38B7E-A26A-3A2B-C4E7-442923CA9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D23AD3-0662-93D6-19F7-1F9AB0EFB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29" y="0"/>
            <a:ext cx="5599253" cy="7465671"/>
          </a:xfrm>
        </p:spPr>
      </p:pic>
    </p:spTree>
    <p:extLst>
      <p:ext uri="{BB962C8B-B14F-4D97-AF65-F5344CB8AC3E}">
        <p14:creationId xmlns:p14="http://schemas.microsoft.com/office/powerpoint/2010/main" val="1678817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188E8-F4A1-D466-1FAE-E4C5BBEA8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B4E74-0964-1BB4-5FA5-5D2B65C240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747" y="0"/>
            <a:ext cx="6501759" cy="6865276"/>
          </a:xfrm>
        </p:spPr>
      </p:pic>
    </p:spTree>
    <p:extLst>
      <p:ext uri="{BB962C8B-B14F-4D97-AF65-F5344CB8AC3E}">
        <p14:creationId xmlns:p14="http://schemas.microsoft.com/office/powerpoint/2010/main" val="2819601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B4783-3CC2-7CE4-9C5B-998C2208E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292A5B-96CA-F8E3-7495-9A3EB8796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06" y="0"/>
            <a:ext cx="5487414" cy="6904218"/>
          </a:xfrm>
        </p:spPr>
      </p:pic>
    </p:spTree>
    <p:extLst>
      <p:ext uri="{BB962C8B-B14F-4D97-AF65-F5344CB8AC3E}">
        <p14:creationId xmlns:p14="http://schemas.microsoft.com/office/powerpoint/2010/main" val="605088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7D7B2F-7885-EB71-04F4-D11DEDBF5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13E46D-1707-E491-E040-FD707DF08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50236" cy="7350236"/>
          </a:xfrm>
        </p:spPr>
      </p:pic>
    </p:spTree>
    <p:extLst>
      <p:ext uri="{BB962C8B-B14F-4D97-AF65-F5344CB8AC3E}">
        <p14:creationId xmlns:p14="http://schemas.microsoft.com/office/powerpoint/2010/main" val="2248370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5A539-C6C6-E9AA-7305-208B39121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A72747-F6EF-99D1-1B3E-F87F07761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13" y="0"/>
            <a:ext cx="6108374" cy="6936956"/>
          </a:xfrm>
        </p:spPr>
      </p:pic>
    </p:spTree>
    <p:extLst>
      <p:ext uri="{BB962C8B-B14F-4D97-AF65-F5344CB8AC3E}">
        <p14:creationId xmlns:p14="http://schemas.microsoft.com/office/powerpoint/2010/main" val="3753230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EC9899-1162-2DBD-61EA-BBE6E748F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F6BD29-331E-CC77-5DC1-8A859B6AD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326" y="-138896"/>
            <a:ext cx="5647112" cy="8932315"/>
          </a:xfrm>
        </p:spPr>
      </p:pic>
    </p:spTree>
    <p:extLst>
      <p:ext uri="{BB962C8B-B14F-4D97-AF65-F5344CB8AC3E}">
        <p14:creationId xmlns:p14="http://schemas.microsoft.com/office/powerpoint/2010/main" val="2748431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54B1E-0EC1-B3B0-43DA-E761F86C0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75EC31-25F0-E2EA-4921-0191C8607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406" y="0"/>
            <a:ext cx="5501069" cy="6858000"/>
          </a:xfrm>
        </p:spPr>
      </p:pic>
    </p:spTree>
    <p:extLst>
      <p:ext uri="{BB962C8B-B14F-4D97-AF65-F5344CB8AC3E}">
        <p14:creationId xmlns:p14="http://schemas.microsoft.com/office/powerpoint/2010/main" val="2361283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3B7AE6-58C1-1343-6D3F-65456EBA8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595D7D-35DD-E86F-C157-9827BF838D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499" y="-68082"/>
            <a:ext cx="7738638" cy="6926082"/>
          </a:xfrm>
        </p:spPr>
      </p:pic>
    </p:spTree>
    <p:extLst>
      <p:ext uri="{BB962C8B-B14F-4D97-AF65-F5344CB8AC3E}">
        <p14:creationId xmlns:p14="http://schemas.microsoft.com/office/powerpoint/2010/main" val="2745256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ED0A4-09EE-50F4-7DF9-F0A925D18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9C348-FF72-4861-1E51-3B68BDEC6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66281" cy="6816348"/>
          </a:xfrm>
        </p:spPr>
      </p:pic>
    </p:spTree>
    <p:extLst>
      <p:ext uri="{BB962C8B-B14F-4D97-AF65-F5344CB8AC3E}">
        <p14:creationId xmlns:p14="http://schemas.microsoft.com/office/powerpoint/2010/main" val="196202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F29AB-0193-C5B7-D03F-0235C5A0A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E18F5-517E-C74C-C7A8-D73091060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97" y="5837"/>
            <a:ext cx="6864099" cy="6864099"/>
          </a:xfrm>
        </p:spPr>
      </p:pic>
    </p:spTree>
    <p:extLst>
      <p:ext uri="{BB962C8B-B14F-4D97-AF65-F5344CB8AC3E}">
        <p14:creationId xmlns:p14="http://schemas.microsoft.com/office/powerpoint/2010/main" val="1719715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62430-57F3-DA15-BE6B-000165788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4D4BC-87BD-5E22-9697-D9B92DA4E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745" y="0"/>
            <a:ext cx="7071772" cy="6870106"/>
          </a:xfrm>
        </p:spPr>
      </p:pic>
    </p:spTree>
    <p:extLst>
      <p:ext uri="{BB962C8B-B14F-4D97-AF65-F5344CB8AC3E}">
        <p14:creationId xmlns:p14="http://schemas.microsoft.com/office/powerpoint/2010/main" val="3349814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C38E65-7759-1AC7-3DC9-0771946B0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BE816-6B32-2583-0FDE-9A824B452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714" y="0"/>
            <a:ext cx="9140428" cy="6858000"/>
          </a:xfrm>
        </p:spPr>
      </p:pic>
    </p:spTree>
    <p:extLst>
      <p:ext uri="{BB962C8B-B14F-4D97-AF65-F5344CB8AC3E}">
        <p14:creationId xmlns:p14="http://schemas.microsoft.com/office/powerpoint/2010/main" val="589658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5FE86D-2E43-A96E-BB60-222EEF93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CA435-436A-87D0-CB18-5D99C81962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729" y="0"/>
            <a:ext cx="6564547" cy="6880618"/>
          </a:xfrm>
        </p:spPr>
      </p:pic>
    </p:spTree>
    <p:extLst>
      <p:ext uri="{BB962C8B-B14F-4D97-AF65-F5344CB8AC3E}">
        <p14:creationId xmlns:p14="http://schemas.microsoft.com/office/powerpoint/2010/main" val="2555659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9594C-6E30-77B3-1E0A-A382E04FC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A7C280-32AE-8169-DADA-EFBEED2B9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357" y="225967"/>
            <a:ext cx="9888909" cy="6406065"/>
          </a:xfrm>
        </p:spPr>
      </p:pic>
    </p:spTree>
    <p:extLst>
      <p:ext uri="{BB962C8B-B14F-4D97-AF65-F5344CB8AC3E}">
        <p14:creationId xmlns:p14="http://schemas.microsoft.com/office/powerpoint/2010/main" val="1706449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379FB-A0C0-9A41-6109-BCA072A0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893D87-F678-8259-9506-A7A9E1C610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59210" cy="7859210"/>
          </a:xfrm>
        </p:spPr>
      </p:pic>
    </p:spTree>
    <p:extLst>
      <p:ext uri="{BB962C8B-B14F-4D97-AF65-F5344CB8AC3E}">
        <p14:creationId xmlns:p14="http://schemas.microsoft.com/office/powerpoint/2010/main" val="310656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9C17D-2F29-D08A-165C-AE970AE72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465B93-EA1F-EADD-6EAC-190A61B38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50" y="8050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32832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881E6-AA12-EC40-97EB-5C43210BE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421A17-9B6A-E6F1-2E9B-993B55527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218" y="-60308"/>
            <a:ext cx="6253564" cy="6978616"/>
          </a:xfrm>
        </p:spPr>
      </p:pic>
    </p:spTree>
    <p:extLst>
      <p:ext uri="{BB962C8B-B14F-4D97-AF65-F5344CB8AC3E}">
        <p14:creationId xmlns:p14="http://schemas.microsoft.com/office/powerpoint/2010/main" val="2052413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8B6ED-7883-0E28-3DB8-CE41CFD92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B4DEC2-25E2-8280-FC29-A21BA88E7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045" y="-16492"/>
            <a:ext cx="7569666" cy="6874492"/>
          </a:xfrm>
        </p:spPr>
      </p:pic>
    </p:spTree>
    <p:extLst>
      <p:ext uri="{BB962C8B-B14F-4D97-AF65-F5344CB8AC3E}">
        <p14:creationId xmlns:p14="http://schemas.microsoft.com/office/powerpoint/2010/main" val="321695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A2D021-3509-34DC-58E7-249AA4A72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F971C7-FEE9-C3F2-2E62-769E7F9D9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321" y="-1"/>
            <a:ext cx="6408863" cy="6894077"/>
          </a:xfrm>
        </p:spPr>
      </p:pic>
    </p:spTree>
    <p:extLst>
      <p:ext uri="{BB962C8B-B14F-4D97-AF65-F5344CB8AC3E}">
        <p14:creationId xmlns:p14="http://schemas.microsoft.com/office/powerpoint/2010/main" val="357771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2BBA5-8D95-6710-F660-95409EBC8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9748D-BEF4-EA18-DD3C-E6C2D85912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859" y="0"/>
            <a:ext cx="6088282" cy="6944810"/>
          </a:xfrm>
        </p:spPr>
      </p:pic>
    </p:spTree>
    <p:extLst>
      <p:ext uri="{BB962C8B-B14F-4D97-AF65-F5344CB8AC3E}">
        <p14:creationId xmlns:p14="http://schemas.microsoft.com/office/powerpoint/2010/main" val="754600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D7E8C7-08E8-EDFF-AAF4-C8E5839D3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CBEF85-27AD-E1A7-EFB2-341F70CE50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370" y="0"/>
            <a:ext cx="8308969" cy="6979534"/>
          </a:xfrm>
        </p:spPr>
      </p:pic>
    </p:spTree>
    <p:extLst>
      <p:ext uri="{BB962C8B-B14F-4D97-AF65-F5344CB8AC3E}">
        <p14:creationId xmlns:p14="http://schemas.microsoft.com/office/powerpoint/2010/main" val="2498015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B2DFA-CDE9-7DA8-0053-417E704F7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A4E248-C3B6-7021-FCF8-2CFEC7647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751" y="0"/>
            <a:ext cx="6887248" cy="6887248"/>
          </a:xfrm>
        </p:spPr>
      </p:pic>
    </p:spTree>
    <p:extLst>
      <p:ext uri="{BB962C8B-B14F-4D97-AF65-F5344CB8AC3E}">
        <p14:creationId xmlns:p14="http://schemas.microsoft.com/office/powerpoint/2010/main" val="2170028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FDE72-8FDD-E08B-E872-CB36317E4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6489D-60A7-7E50-57B6-06D1449579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25" y="365125"/>
            <a:ext cx="8083759" cy="6175094"/>
          </a:xfrm>
        </p:spPr>
      </p:pic>
    </p:spTree>
    <p:extLst>
      <p:ext uri="{BB962C8B-B14F-4D97-AF65-F5344CB8AC3E}">
        <p14:creationId xmlns:p14="http://schemas.microsoft.com/office/powerpoint/2010/main" val="4216901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39E364-DE8F-5082-2B3A-B95143399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E692FF-6E26-E865-7306-6F25209641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11" y="0"/>
            <a:ext cx="7030210" cy="6821722"/>
          </a:xfrm>
        </p:spPr>
      </p:pic>
    </p:spTree>
    <p:extLst>
      <p:ext uri="{BB962C8B-B14F-4D97-AF65-F5344CB8AC3E}">
        <p14:creationId xmlns:p14="http://schemas.microsoft.com/office/powerpoint/2010/main" val="3272727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16183-6C2B-0F7E-2F42-EA855247D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28EFB1-87E9-0B01-D224-F9F8571F3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84" y="1"/>
            <a:ext cx="6086484" cy="6663100"/>
          </a:xfrm>
        </p:spPr>
      </p:pic>
    </p:spTree>
    <p:extLst>
      <p:ext uri="{BB962C8B-B14F-4D97-AF65-F5344CB8AC3E}">
        <p14:creationId xmlns:p14="http://schemas.microsoft.com/office/powerpoint/2010/main" val="4141602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264A0-4A7A-B3F6-4AB8-EAA4BF431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68FF3-C9E8-D4B3-4EBA-6E923B093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166" y="0"/>
            <a:ext cx="4862985" cy="6952267"/>
          </a:xfrm>
        </p:spPr>
      </p:pic>
    </p:spTree>
    <p:extLst>
      <p:ext uri="{BB962C8B-B14F-4D97-AF65-F5344CB8AC3E}">
        <p14:creationId xmlns:p14="http://schemas.microsoft.com/office/powerpoint/2010/main" val="4199165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3B756C-BDFB-DA26-4EF3-2A248F2B0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587EF4-1902-1365-689C-062FFC075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789" y="0"/>
            <a:ext cx="8636793" cy="6858000"/>
          </a:xfrm>
        </p:spPr>
      </p:pic>
    </p:spTree>
    <p:extLst>
      <p:ext uri="{BB962C8B-B14F-4D97-AF65-F5344CB8AC3E}">
        <p14:creationId xmlns:p14="http://schemas.microsoft.com/office/powerpoint/2010/main" val="3055859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CBF50-8EFD-A9D0-EA98-B42F30ACC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4330D8-5396-089E-3927-942E31255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29" y="0"/>
            <a:ext cx="5354517" cy="6899781"/>
          </a:xfrm>
        </p:spPr>
      </p:pic>
    </p:spTree>
    <p:extLst>
      <p:ext uri="{BB962C8B-B14F-4D97-AF65-F5344CB8AC3E}">
        <p14:creationId xmlns:p14="http://schemas.microsoft.com/office/powerpoint/2010/main" val="3861152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225E8-9CE9-9B2A-06BE-0D0BD7FBD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6A833D-C1D5-4716-30CF-1F00BAB0F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535" y="0"/>
            <a:ext cx="4207526" cy="6823015"/>
          </a:xfrm>
        </p:spPr>
      </p:pic>
    </p:spTree>
    <p:extLst>
      <p:ext uri="{BB962C8B-B14F-4D97-AF65-F5344CB8AC3E}">
        <p14:creationId xmlns:p14="http://schemas.microsoft.com/office/powerpoint/2010/main" val="3853381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AC6C9-D24E-ED76-11DB-8E96594B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23577C-B2A1-698E-FFB4-E1A38672F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273" y="231653"/>
            <a:ext cx="9345091" cy="6394694"/>
          </a:xfrm>
        </p:spPr>
      </p:pic>
    </p:spTree>
    <p:extLst>
      <p:ext uri="{BB962C8B-B14F-4D97-AF65-F5344CB8AC3E}">
        <p14:creationId xmlns:p14="http://schemas.microsoft.com/office/powerpoint/2010/main" val="3005302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00E90-EAB3-D55C-6070-47F715A81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B26D4-94E6-4ED2-D547-83BFCA0A8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808" y="13792"/>
            <a:ext cx="5220159" cy="6844208"/>
          </a:xfrm>
        </p:spPr>
      </p:pic>
    </p:spTree>
    <p:extLst>
      <p:ext uri="{BB962C8B-B14F-4D97-AF65-F5344CB8AC3E}">
        <p14:creationId xmlns:p14="http://schemas.microsoft.com/office/powerpoint/2010/main" val="732205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F6EDCC-6DEE-5732-43D1-D59CDE9C4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9709D1-4D4C-18F7-591A-0B31D4A28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150" y="44175"/>
            <a:ext cx="5617667" cy="6813825"/>
          </a:xfrm>
        </p:spPr>
      </p:pic>
    </p:spTree>
    <p:extLst>
      <p:ext uri="{BB962C8B-B14F-4D97-AF65-F5344CB8AC3E}">
        <p14:creationId xmlns:p14="http://schemas.microsoft.com/office/powerpoint/2010/main" val="799555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61B335-6AC3-6599-3E4F-B75F1DE7F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C0EB94-6563-DA8A-47AB-5E277300F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143" y="0"/>
            <a:ext cx="5839167" cy="6816149"/>
          </a:xfrm>
        </p:spPr>
      </p:pic>
    </p:spTree>
    <p:extLst>
      <p:ext uri="{BB962C8B-B14F-4D97-AF65-F5344CB8AC3E}">
        <p14:creationId xmlns:p14="http://schemas.microsoft.com/office/powerpoint/2010/main" val="4097524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DEDE85-F22C-D823-DDAE-46A6A7AF0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D0982-7DBB-F4D8-D2E7-A326A461C1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33" y="3617"/>
            <a:ext cx="9139177" cy="6854383"/>
          </a:xfrm>
        </p:spPr>
      </p:pic>
    </p:spTree>
    <p:extLst>
      <p:ext uri="{BB962C8B-B14F-4D97-AF65-F5344CB8AC3E}">
        <p14:creationId xmlns:p14="http://schemas.microsoft.com/office/powerpoint/2010/main" val="203743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0C236-36E8-8555-78C8-E0C27C341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B1A31E-A3B8-64FD-3EEE-E607C4E31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73" y="92598"/>
            <a:ext cx="5869437" cy="6930701"/>
          </a:xfrm>
        </p:spPr>
      </p:pic>
    </p:spTree>
    <p:extLst>
      <p:ext uri="{BB962C8B-B14F-4D97-AF65-F5344CB8AC3E}">
        <p14:creationId xmlns:p14="http://schemas.microsoft.com/office/powerpoint/2010/main" val="349846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B74C72-576D-BF53-0502-4CE9B859F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51A540-1325-EDB9-1CA1-121B28308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817" y="0"/>
            <a:ext cx="4807173" cy="8351447"/>
          </a:xfrm>
        </p:spPr>
      </p:pic>
    </p:spTree>
    <p:extLst>
      <p:ext uri="{BB962C8B-B14F-4D97-AF65-F5344CB8AC3E}">
        <p14:creationId xmlns:p14="http://schemas.microsoft.com/office/powerpoint/2010/main" val="3666280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FBB1E-7D78-22D9-0051-D6092C667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B7617-385D-BBB4-AF1E-50C32A272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820" y="0"/>
            <a:ext cx="6898823" cy="6898823"/>
          </a:xfrm>
        </p:spPr>
      </p:pic>
    </p:spTree>
    <p:extLst>
      <p:ext uri="{BB962C8B-B14F-4D97-AF65-F5344CB8AC3E}">
        <p14:creationId xmlns:p14="http://schemas.microsoft.com/office/powerpoint/2010/main" val="141137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69586-060B-3CE7-C73F-38146C224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1F427-F374-E60A-696F-F73FBE181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524" y="-18097"/>
            <a:ext cx="5994951" cy="6894194"/>
          </a:xfrm>
        </p:spPr>
      </p:pic>
    </p:spTree>
    <p:extLst>
      <p:ext uri="{BB962C8B-B14F-4D97-AF65-F5344CB8AC3E}">
        <p14:creationId xmlns:p14="http://schemas.microsoft.com/office/powerpoint/2010/main" val="1531035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AF1A48-275E-604E-616A-AABE88B15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07A41B-7D7F-7FBB-606E-2F7E3971D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504" y="81023"/>
            <a:ext cx="5214693" cy="6840568"/>
          </a:xfrm>
        </p:spPr>
      </p:pic>
    </p:spTree>
    <p:extLst>
      <p:ext uri="{BB962C8B-B14F-4D97-AF65-F5344CB8AC3E}">
        <p14:creationId xmlns:p14="http://schemas.microsoft.com/office/powerpoint/2010/main" val="47623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B993A-78C7-5989-D954-3DBA33295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DB4D6B1-DCE8-C881-A69C-BA8061CB0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514" y="558980"/>
            <a:ext cx="8095247" cy="5933895"/>
          </a:xfrm>
        </p:spPr>
      </p:pic>
    </p:spTree>
    <p:extLst>
      <p:ext uri="{BB962C8B-B14F-4D97-AF65-F5344CB8AC3E}">
        <p14:creationId xmlns:p14="http://schemas.microsoft.com/office/powerpoint/2010/main" val="3720998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EA7AC-7691-5C82-8888-C4B06EBCE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A7C635-343B-93E4-E624-AA220379D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995" y="693546"/>
            <a:ext cx="8093057" cy="547090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2B27796-337B-D8CA-C8C8-602E01232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AE518FA-0ECD-EED8-494C-4D981975A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4" y="5412531"/>
            <a:ext cx="1495491" cy="84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00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7</Words>
  <Application>Microsoft Office PowerPoint</Application>
  <PresentationFormat>Grand écran</PresentationFormat>
  <Paragraphs>1</Paragraphs>
  <Slides>54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5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N°60 - Perroquet34740</dc:title>
  <dc:creator>Perroquet34740</dc:creator>
  <cp:lastModifiedBy>jean-louis BEYAERT</cp:lastModifiedBy>
  <cp:revision>2</cp:revision>
  <dcterms:created xsi:type="dcterms:W3CDTF">2022-11-30T18:23:51Z</dcterms:created>
  <dcterms:modified xsi:type="dcterms:W3CDTF">2022-11-30T18:58:42Z</dcterms:modified>
</cp:coreProperties>
</file>