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 snapToGrid="0">
      <p:cViewPr varScale="1">
        <p:scale>
          <a:sx n="88" d="100"/>
          <a:sy n="88" d="100"/>
        </p:scale>
        <p:origin x="120" y="33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39193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293418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81662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31612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11103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083733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05970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30212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764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662966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939637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E601338-271B-48BD-98CB-9AF7D5924D45}" type="datetimeFigureOut">
              <a:rPr lang="fr-FR" smtClean="0"/>
              <a:t>13/10/2022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166496-9063-4AE1-9770-DD47B0C19FB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8811633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gif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E4A1E97-0905-0BA5-4354-A4ED9F063F7F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A72B922-5FE6-711B-B84E-78BA1635EC35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2E949ACC-DA20-B476-480F-784715D09EB6}"/>
              </a:ext>
            </a:extLst>
          </p:cNvPr>
          <p:cNvSpPr/>
          <p:nvPr/>
        </p:nvSpPr>
        <p:spPr>
          <a:xfrm>
            <a:off x="2122714" y="391886"/>
            <a:ext cx="7588158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cap="none" spc="0" dirty="0">
                <a:ln w="12700">
                  <a:solidFill>
                    <a:schemeClr val="accent1"/>
                  </a:solidFill>
                  <a:prstDash val="solid"/>
                </a:ln>
                <a:pattFill prst="pct50">
                  <a:fgClr>
                    <a:schemeClr val="accent1"/>
                  </a:fgClr>
                  <a:bgClr>
                    <a:schemeClr val="accent1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accent1"/>
                  </a:outerShdw>
                </a:effectLst>
              </a:rPr>
              <a:t>HUMOUR EN VRAC N°57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F9EE66C0-459D-5C58-FF9E-39CCA7CBC1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22513" y="1621971"/>
            <a:ext cx="3988559" cy="564038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12CB4C05-18D8-F600-D2E1-E6543440B5C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668000" y="4508211"/>
            <a:ext cx="1536192" cy="2454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319298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sndAc>
          <p:stSnd loop="1">
            <p:snd r:embed="rId2" name="Benny Hill.wav"/>
          </p:stSnd>
        </p:sndAc>
      </p:transition>
    </mc:Choice>
    <mc:Fallback>
      <p:transition spd="slow">
        <p:sndAc>
          <p:stSnd loop="1">
            <p:snd r:embed="rId2" name="Benny Hill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CACD4A6-9956-2DC9-4DE3-5ECB6FE123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2563F5D-7A43-B41C-879E-B1E2D7B87DE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24905" y="0"/>
            <a:ext cx="6806240" cy="6858000"/>
          </a:xfrm>
        </p:spPr>
      </p:pic>
    </p:spTree>
    <p:extLst>
      <p:ext uri="{BB962C8B-B14F-4D97-AF65-F5344CB8AC3E}">
        <p14:creationId xmlns:p14="http://schemas.microsoft.com/office/powerpoint/2010/main" val="421997802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5B49873-ABBB-A556-9890-A7173A63C2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9CB08B-C4A1-5FCA-33FF-3FA90DCF073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85946" y="97970"/>
            <a:ext cx="6944872" cy="6760029"/>
          </a:xfrm>
        </p:spPr>
      </p:pic>
    </p:spTree>
    <p:extLst>
      <p:ext uri="{BB962C8B-B14F-4D97-AF65-F5344CB8AC3E}">
        <p14:creationId xmlns:p14="http://schemas.microsoft.com/office/powerpoint/2010/main" val="113712345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D0D40C0-6A45-5C11-1042-4B5103D59A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8216B1F-CDA9-0BFE-3D7D-0C16BB4E981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56632" y="0"/>
            <a:ext cx="4015768" cy="6868637"/>
          </a:xfrm>
        </p:spPr>
      </p:pic>
    </p:spTree>
    <p:extLst>
      <p:ext uri="{BB962C8B-B14F-4D97-AF65-F5344CB8AC3E}">
        <p14:creationId xmlns:p14="http://schemas.microsoft.com/office/powerpoint/2010/main" val="319688991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22AEA80-90A2-344C-DAC4-9F14F08328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FEA544E-5A8B-10DF-6B21-9B0C3A1939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20639" y="365124"/>
            <a:ext cx="8413217" cy="6274793"/>
          </a:xfrm>
        </p:spPr>
      </p:pic>
    </p:spTree>
    <p:extLst>
      <p:ext uri="{BB962C8B-B14F-4D97-AF65-F5344CB8AC3E}">
        <p14:creationId xmlns:p14="http://schemas.microsoft.com/office/powerpoint/2010/main" val="25305434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32DCC4-1724-7555-C3C7-FBF6D2C3676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D3ACA1F-7438-7400-544A-0D1E67823F5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013" y="365125"/>
            <a:ext cx="9008730" cy="6381184"/>
          </a:xfrm>
        </p:spPr>
      </p:pic>
    </p:spTree>
    <p:extLst>
      <p:ext uri="{BB962C8B-B14F-4D97-AF65-F5344CB8AC3E}">
        <p14:creationId xmlns:p14="http://schemas.microsoft.com/office/powerpoint/2010/main" val="296747111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D39E1F8-84BD-86C2-2BEC-5FDF42532FA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A81F850-0686-7C02-303D-343E539A446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1687" y="76200"/>
            <a:ext cx="4381342" cy="6680298"/>
          </a:xfrm>
        </p:spPr>
      </p:pic>
    </p:spTree>
    <p:extLst>
      <p:ext uri="{BB962C8B-B14F-4D97-AF65-F5344CB8AC3E}">
        <p14:creationId xmlns:p14="http://schemas.microsoft.com/office/powerpoint/2010/main" val="98365084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0F89E7C-8BB5-A0F6-EEAE-CC02C91151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B463F95-36B2-BAB2-FF7B-DBD6CA69714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91099" y="0"/>
            <a:ext cx="6349999" cy="6858000"/>
          </a:xfrm>
        </p:spPr>
      </p:pic>
    </p:spTree>
    <p:extLst>
      <p:ext uri="{BB962C8B-B14F-4D97-AF65-F5344CB8AC3E}">
        <p14:creationId xmlns:p14="http://schemas.microsoft.com/office/powerpoint/2010/main" val="305052119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031769B-0C33-CC3B-4DAC-1E7832C1ED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8050BB-5E73-AD16-8A5D-A7C69F0EBB3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9098" y="87086"/>
            <a:ext cx="6559216" cy="6708856"/>
          </a:xfrm>
        </p:spPr>
      </p:pic>
    </p:spTree>
    <p:extLst>
      <p:ext uri="{BB962C8B-B14F-4D97-AF65-F5344CB8AC3E}">
        <p14:creationId xmlns:p14="http://schemas.microsoft.com/office/powerpoint/2010/main" val="16607341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A158CA4-A88D-8A25-EE1A-D103DD19D2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5FBA12B-8973-2AB0-190A-ED4DFA4D88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781800" cy="6781800"/>
          </a:xfrm>
        </p:spPr>
      </p:pic>
    </p:spTree>
    <p:extLst>
      <p:ext uri="{BB962C8B-B14F-4D97-AF65-F5344CB8AC3E}">
        <p14:creationId xmlns:p14="http://schemas.microsoft.com/office/powerpoint/2010/main" val="319017123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BEB438-B55E-6B01-A8AF-DB64213E1D1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E77662D-D8FF-4131-6C8A-D05F613EF6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4724" y="97970"/>
            <a:ext cx="6117807" cy="6966857"/>
          </a:xfrm>
        </p:spPr>
      </p:pic>
    </p:spTree>
    <p:extLst>
      <p:ext uri="{BB962C8B-B14F-4D97-AF65-F5344CB8AC3E}">
        <p14:creationId xmlns:p14="http://schemas.microsoft.com/office/powerpoint/2010/main" val="792150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9E6C84-1611-35BF-39F5-D3F6860906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E84C0CC-1FB9-FE4D-EAC4-775F8412313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73328" y="0"/>
            <a:ext cx="5352089" cy="6858000"/>
          </a:xfrm>
        </p:spPr>
      </p:pic>
    </p:spTree>
    <p:extLst>
      <p:ext uri="{BB962C8B-B14F-4D97-AF65-F5344CB8AC3E}">
        <p14:creationId xmlns:p14="http://schemas.microsoft.com/office/powerpoint/2010/main" val="1694802702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57C06ED-7F06-51A8-1DC6-963A29D0DB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3A3A79-026C-DACC-AA9B-D4CD78E1A5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6113" y="108857"/>
            <a:ext cx="9513030" cy="6830885"/>
          </a:xfrm>
        </p:spPr>
      </p:pic>
    </p:spTree>
    <p:extLst>
      <p:ext uri="{BB962C8B-B14F-4D97-AF65-F5344CB8AC3E}">
        <p14:creationId xmlns:p14="http://schemas.microsoft.com/office/powerpoint/2010/main" val="3884229830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1209828-B8C5-C2E0-A715-C01A298D0D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63B7A96-387F-1756-BD89-FA56942C57E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263" y="0"/>
            <a:ext cx="6538851" cy="6738512"/>
          </a:xfrm>
        </p:spPr>
      </p:pic>
    </p:spTree>
    <p:extLst>
      <p:ext uri="{BB962C8B-B14F-4D97-AF65-F5344CB8AC3E}">
        <p14:creationId xmlns:p14="http://schemas.microsoft.com/office/powerpoint/2010/main" val="160384599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F46DF5D-9887-4ACD-E845-B164FBF471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54DDD04C-BDF6-80AE-7EDE-41518E00A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67743" y="43137"/>
            <a:ext cx="5029200" cy="6798026"/>
          </a:xfrm>
        </p:spPr>
      </p:pic>
    </p:spTree>
    <p:extLst>
      <p:ext uri="{BB962C8B-B14F-4D97-AF65-F5344CB8AC3E}">
        <p14:creationId xmlns:p14="http://schemas.microsoft.com/office/powerpoint/2010/main" val="3694198436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9D6C7D6-1027-CDFF-D9D4-23C61F397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6E68DFE-796B-9A2C-EA69-FE22FE43C09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78379" y="0"/>
            <a:ext cx="5923364" cy="6737827"/>
          </a:xfrm>
        </p:spPr>
      </p:pic>
    </p:spTree>
    <p:extLst>
      <p:ext uri="{BB962C8B-B14F-4D97-AF65-F5344CB8AC3E}">
        <p14:creationId xmlns:p14="http://schemas.microsoft.com/office/powerpoint/2010/main" val="197088659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C0DE9B-9166-8611-9261-E62256C474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9DCA5DF-12B8-2079-124F-F2BF062DAF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200" y="365125"/>
            <a:ext cx="9537682" cy="6306620"/>
          </a:xfrm>
        </p:spPr>
      </p:pic>
    </p:spTree>
    <p:extLst>
      <p:ext uri="{BB962C8B-B14F-4D97-AF65-F5344CB8AC3E}">
        <p14:creationId xmlns:p14="http://schemas.microsoft.com/office/powerpoint/2010/main" val="67318563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EC91B7-9A0C-7E9E-6072-9D459B32027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F6A6569-FE51-4815-7F99-B8705B416F9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76279" y="0"/>
            <a:ext cx="6266978" cy="6741372"/>
          </a:xfrm>
        </p:spPr>
      </p:pic>
    </p:spTree>
    <p:extLst>
      <p:ext uri="{BB962C8B-B14F-4D97-AF65-F5344CB8AC3E}">
        <p14:creationId xmlns:p14="http://schemas.microsoft.com/office/powerpoint/2010/main" val="173034326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E1DFE66-C36D-835D-0380-ED14C76941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658D3F9-A474-B2CE-C4D9-1E9D0727364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941" y="0"/>
            <a:ext cx="5616488" cy="6859835"/>
          </a:xfrm>
        </p:spPr>
      </p:pic>
    </p:spTree>
    <p:extLst>
      <p:ext uri="{BB962C8B-B14F-4D97-AF65-F5344CB8AC3E}">
        <p14:creationId xmlns:p14="http://schemas.microsoft.com/office/powerpoint/2010/main" val="123258583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94C57B-1124-855A-EF18-5E13081E42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D89AE73-ECF0-057B-980A-CB90EF2943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8486" y="80956"/>
            <a:ext cx="6786400" cy="6696088"/>
          </a:xfrm>
        </p:spPr>
      </p:pic>
    </p:spTree>
    <p:extLst>
      <p:ext uri="{BB962C8B-B14F-4D97-AF65-F5344CB8AC3E}">
        <p14:creationId xmlns:p14="http://schemas.microsoft.com/office/powerpoint/2010/main" val="92742450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45B9469-07E3-C315-67B3-0500AD9F8C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6EC37D6-C788-6F82-53C7-C59BB1ADA00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91542" y="0"/>
            <a:ext cx="5181600" cy="6905517"/>
          </a:xfrm>
        </p:spPr>
      </p:pic>
    </p:spTree>
    <p:extLst>
      <p:ext uri="{BB962C8B-B14F-4D97-AF65-F5344CB8AC3E}">
        <p14:creationId xmlns:p14="http://schemas.microsoft.com/office/powerpoint/2010/main" val="2580337469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E313792-8548-BF76-1763-100BCB1160D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F360C29-1F6B-6496-0944-BC4CA4EDC75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80657" y="-17252"/>
            <a:ext cx="5181599" cy="6905515"/>
          </a:xfrm>
        </p:spPr>
      </p:pic>
    </p:spTree>
    <p:extLst>
      <p:ext uri="{BB962C8B-B14F-4D97-AF65-F5344CB8AC3E}">
        <p14:creationId xmlns:p14="http://schemas.microsoft.com/office/powerpoint/2010/main" val="351046419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0787C77-EB1E-EF0B-6531-402B1AC224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9468259-2FE1-AEF2-F1FF-833D411198B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7522" y="73299"/>
            <a:ext cx="7626592" cy="6711402"/>
          </a:xfrm>
        </p:spPr>
      </p:pic>
    </p:spTree>
    <p:extLst>
      <p:ext uri="{BB962C8B-B14F-4D97-AF65-F5344CB8AC3E}">
        <p14:creationId xmlns:p14="http://schemas.microsoft.com/office/powerpoint/2010/main" val="75739538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CCDC87-2B0E-135A-528F-B05ABEA5A7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9" name="Espace réservé du contenu 8">
            <a:extLst>
              <a:ext uri="{FF2B5EF4-FFF2-40B4-BE49-F238E27FC236}">
                <a16:creationId xmlns:a16="http://schemas.microsoft.com/office/drawing/2014/main" id="{9440D846-18D6-7A44-19BF-9E377DAC3FF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83429" y="87405"/>
            <a:ext cx="4506685" cy="6751460"/>
          </a:xfrm>
        </p:spPr>
      </p:pic>
    </p:spTree>
    <p:extLst>
      <p:ext uri="{BB962C8B-B14F-4D97-AF65-F5344CB8AC3E}">
        <p14:creationId xmlns:p14="http://schemas.microsoft.com/office/powerpoint/2010/main" val="193258246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BBDA03B-0E5C-2BE8-AF63-DBCFF277A9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CFC3DD2-F995-228F-94E4-D611B2CB7BD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8771" y="-46899"/>
            <a:ext cx="5834743" cy="6932368"/>
          </a:xfrm>
        </p:spPr>
      </p:pic>
    </p:spTree>
    <p:extLst>
      <p:ext uri="{BB962C8B-B14F-4D97-AF65-F5344CB8AC3E}">
        <p14:creationId xmlns:p14="http://schemas.microsoft.com/office/powerpoint/2010/main" val="881235002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7B7857A-2BAC-FC22-550C-E5AE605A20D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47FAFAB-433E-2C57-7519-E26DEF1C68F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75706" y="0"/>
            <a:ext cx="6635637" cy="6635637"/>
          </a:xfrm>
        </p:spPr>
      </p:pic>
    </p:spTree>
    <p:extLst>
      <p:ext uri="{BB962C8B-B14F-4D97-AF65-F5344CB8AC3E}">
        <p14:creationId xmlns:p14="http://schemas.microsoft.com/office/powerpoint/2010/main" val="1244246021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9F99E8-9806-9A09-FF22-639CDEB905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A7607EF-C0D6-6487-46DA-E6BA072128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85457" y="12774"/>
            <a:ext cx="4648200" cy="6839749"/>
          </a:xfrm>
        </p:spPr>
      </p:pic>
    </p:spTree>
    <p:extLst>
      <p:ext uri="{BB962C8B-B14F-4D97-AF65-F5344CB8AC3E}">
        <p14:creationId xmlns:p14="http://schemas.microsoft.com/office/powerpoint/2010/main" val="289518143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900B8E1-1803-6CC0-E0A4-0C6F24178AF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DBA6E41-6A77-2F4C-8442-A4E44218C38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0597" y="189945"/>
            <a:ext cx="10603973" cy="6478110"/>
          </a:xfrm>
        </p:spPr>
      </p:pic>
    </p:spTree>
    <p:extLst>
      <p:ext uri="{BB962C8B-B14F-4D97-AF65-F5344CB8AC3E}">
        <p14:creationId xmlns:p14="http://schemas.microsoft.com/office/powerpoint/2010/main" val="233627997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FA7C4D-1984-1E04-8FE1-E6D583182C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65CE2AA-5934-5DF8-BE1D-0E37C448C4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50827"/>
            <a:ext cx="11628541" cy="5356345"/>
          </a:xfrm>
        </p:spPr>
      </p:pic>
    </p:spTree>
    <p:extLst>
      <p:ext uri="{BB962C8B-B14F-4D97-AF65-F5344CB8AC3E}">
        <p14:creationId xmlns:p14="http://schemas.microsoft.com/office/powerpoint/2010/main" val="2266370863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60BBADD-DE69-9389-1F47-DD4990B32B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AF22687-A399-79CD-99CA-54F4818A92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08363" y="0"/>
            <a:ext cx="6777151" cy="677715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DE4C593E-8FDF-D72B-73BA-12A46BD1FEB1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46772" y="5882316"/>
            <a:ext cx="2481262" cy="610559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C37FB829-0B99-4D98-B6ED-E9BC53950B9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8934" y="5553353"/>
            <a:ext cx="1659466" cy="9395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9666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16</TotalTime>
  <Words>6</Words>
  <Application>Microsoft Office PowerPoint</Application>
  <PresentationFormat>Grand écran</PresentationFormat>
  <Paragraphs>1</Paragraphs>
  <Slides>30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30</vt:i4>
      </vt:variant>
    </vt:vector>
  </HeadingPairs>
  <TitlesOfParts>
    <vt:vector size="34" baseType="lpstr">
      <vt:lpstr>Arial</vt:lpstr>
      <vt:lpstr>Calibri</vt:lpstr>
      <vt:lpstr>Calibri Light</vt:lpstr>
      <vt:lpstr>Office Theme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jean-louis BEYAERT</dc:creator>
  <cp:lastModifiedBy>jean-louis BEYAERT</cp:lastModifiedBy>
  <cp:revision>1</cp:revision>
  <dcterms:created xsi:type="dcterms:W3CDTF">2022-10-13T17:43:28Z</dcterms:created>
  <dcterms:modified xsi:type="dcterms:W3CDTF">2022-10-13T18:00:21Z</dcterms:modified>
</cp:coreProperties>
</file>