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303" r:id="rId40"/>
    <p:sldId id="294" r:id="rId41"/>
    <p:sldId id="295" r:id="rId42"/>
    <p:sldId id="301" r:id="rId43"/>
    <p:sldId id="297" r:id="rId44"/>
    <p:sldId id="296" r:id="rId45"/>
    <p:sldId id="298" r:id="rId46"/>
    <p:sldId id="299" r:id="rId47"/>
    <p:sldId id="300" r:id="rId48"/>
    <p:sldId id="302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1805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003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955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906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89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149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260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878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840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324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088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EBB2F-BE56-4ADE-9E3E-CF3BE87E554A}" type="datetimeFigureOut">
              <a:rPr lang="fr-FR" smtClean="0"/>
              <a:t>09/10/2022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DDD12-FEC9-46FE-AC57-3EEA0B5594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3601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B5BDAF-EBAE-7166-642D-90F372D6CD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A3AA09C-3177-6D92-A74D-197A715E0B9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F0AB30-703F-66BB-11F4-ADC56EDAE169}"/>
              </a:ext>
            </a:extLst>
          </p:cNvPr>
          <p:cNvSpPr/>
          <p:nvPr/>
        </p:nvSpPr>
        <p:spPr>
          <a:xfrm>
            <a:off x="2213264" y="374073"/>
            <a:ext cx="74976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N°55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F5202D1-D825-78D0-7A11-10E41D740F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730" y="1181966"/>
            <a:ext cx="7610404" cy="567603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F8A081B-4A08-32AC-F8C8-FA8F627BFD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282" y="502126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55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2CB79-ED9E-48AC-BB60-018BE28BC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FC31EF-E9A7-0B4B-2386-1921BF4F0A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617" y="0"/>
            <a:ext cx="5483412" cy="6774873"/>
          </a:xfrm>
        </p:spPr>
      </p:pic>
    </p:spTree>
    <p:extLst>
      <p:ext uri="{BB962C8B-B14F-4D97-AF65-F5344CB8AC3E}">
        <p14:creationId xmlns:p14="http://schemas.microsoft.com/office/powerpoint/2010/main" val="2246739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9128E3-D53D-327F-AF1B-953618644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97C85A-3474-68AF-295B-D7F175453A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625702" cy="6858000"/>
          </a:xfrm>
        </p:spPr>
      </p:pic>
    </p:spTree>
    <p:extLst>
      <p:ext uri="{BB962C8B-B14F-4D97-AF65-F5344CB8AC3E}">
        <p14:creationId xmlns:p14="http://schemas.microsoft.com/office/powerpoint/2010/main" val="3757533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FB551-F0C2-8E08-9328-4973CFE8C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B3D8CB-3044-D4C3-86CC-9AB7EEFE2E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189" y="182562"/>
            <a:ext cx="5659622" cy="6492875"/>
          </a:xfrm>
        </p:spPr>
      </p:pic>
    </p:spTree>
    <p:extLst>
      <p:ext uri="{BB962C8B-B14F-4D97-AF65-F5344CB8AC3E}">
        <p14:creationId xmlns:p14="http://schemas.microsoft.com/office/powerpoint/2010/main" val="1023834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E13281-5277-E64E-C18A-B2391D7AD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0DF1F2-733C-1624-EA3C-A8C857E63A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479" y="124691"/>
            <a:ext cx="6733309" cy="6733309"/>
          </a:xfrm>
        </p:spPr>
      </p:pic>
    </p:spTree>
    <p:extLst>
      <p:ext uri="{BB962C8B-B14F-4D97-AF65-F5344CB8AC3E}">
        <p14:creationId xmlns:p14="http://schemas.microsoft.com/office/powerpoint/2010/main" val="1902160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C47CD-D890-AE1E-7CFB-448597761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1773A4-339F-4887-6A60-DCEC19941C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016" y="365125"/>
            <a:ext cx="8183581" cy="5989927"/>
          </a:xfrm>
        </p:spPr>
      </p:pic>
    </p:spTree>
    <p:extLst>
      <p:ext uri="{BB962C8B-B14F-4D97-AF65-F5344CB8AC3E}">
        <p14:creationId xmlns:p14="http://schemas.microsoft.com/office/powerpoint/2010/main" val="3096643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919FE-3C1E-7468-750C-1DAC63777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45573C-DBE1-43C1-38BC-BC10F20D9C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950" y="182562"/>
            <a:ext cx="6492875" cy="6492875"/>
          </a:xfrm>
        </p:spPr>
      </p:pic>
    </p:spTree>
    <p:extLst>
      <p:ext uri="{BB962C8B-B14F-4D97-AF65-F5344CB8AC3E}">
        <p14:creationId xmlns:p14="http://schemas.microsoft.com/office/powerpoint/2010/main" val="2459112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065F7-022F-7DC5-F967-119F2C151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2C24D6-C099-8F68-EBA9-681B9111D3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257" y="-1"/>
            <a:ext cx="5257516" cy="6802009"/>
          </a:xfrm>
        </p:spPr>
      </p:pic>
    </p:spTree>
    <p:extLst>
      <p:ext uri="{BB962C8B-B14F-4D97-AF65-F5344CB8AC3E}">
        <p14:creationId xmlns:p14="http://schemas.microsoft.com/office/powerpoint/2010/main" val="2042882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5E954A-D735-1EEE-BBB5-4183DBA3E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89D4D4-D8E7-8DD7-7BEF-E1D2DDFDD3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697" y="77932"/>
            <a:ext cx="6818806" cy="6702136"/>
          </a:xfrm>
        </p:spPr>
      </p:pic>
    </p:spTree>
    <p:extLst>
      <p:ext uri="{BB962C8B-B14F-4D97-AF65-F5344CB8AC3E}">
        <p14:creationId xmlns:p14="http://schemas.microsoft.com/office/powerpoint/2010/main" val="377201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0F2AD1-99F4-897A-BE3A-E0284DA65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336F2E-B943-5FB9-5634-A0E2C4E66E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90" y="0"/>
            <a:ext cx="10149564" cy="6654584"/>
          </a:xfrm>
        </p:spPr>
      </p:pic>
    </p:spTree>
    <p:extLst>
      <p:ext uri="{BB962C8B-B14F-4D97-AF65-F5344CB8AC3E}">
        <p14:creationId xmlns:p14="http://schemas.microsoft.com/office/powerpoint/2010/main" val="2636051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2C14F-CF6B-B4C9-B7C2-36768AD11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791463-DA66-EA55-D521-20F020DD23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643" y="3633"/>
            <a:ext cx="8534620" cy="6854367"/>
          </a:xfrm>
        </p:spPr>
      </p:pic>
    </p:spTree>
    <p:extLst>
      <p:ext uri="{BB962C8B-B14F-4D97-AF65-F5344CB8AC3E}">
        <p14:creationId xmlns:p14="http://schemas.microsoft.com/office/powerpoint/2010/main" val="681839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550A6D-0DA2-A044-82F5-1A68FBCEC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A369E5-0869-F8E3-F6E3-6FDF8785E6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951" y="34239"/>
            <a:ext cx="6789522" cy="6789522"/>
          </a:xfrm>
        </p:spPr>
      </p:pic>
    </p:spTree>
    <p:extLst>
      <p:ext uri="{BB962C8B-B14F-4D97-AF65-F5344CB8AC3E}">
        <p14:creationId xmlns:p14="http://schemas.microsoft.com/office/powerpoint/2010/main" val="4054913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D375B3-3242-BBFA-4D1F-769115048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FF0917-7A3E-2F58-DF05-425F74D681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745" y="47419"/>
            <a:ext cx="6306092" cy="6810581"/>
          </a:xfrm>
        </p:spPr>
      </p:pic>
    </p:spTree>
    <p:extLst>
      <p:ext uri="{BB962C8B-B14F-4D97-AF65-F5344CB8AC3E}">
        <p14:creationId xmlns:p14="http://schemas.microsoft.com/office/powerpoint/2010/main" val="1960974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BA6E82-0D08-C5B0-25D9-F501038BE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15791D-B596-4222-D071-E8A08B54FF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3" y="0"/>
            <a:ext cx="5926453" cy="6812015"/>
          </a:xfrm>
        </p:spPr>
      </p:pic>
    </p:spTree>
    <p:extLst>
      <p:ext uri="{BB962C8B-B14F-4D97-AF65-F5344CB8AC3E}">
        <p14:creationId xmlns:p14="http://schemas.microsoft.com/office/powerpoint/2010/main" val="130602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C06ABB-85A2-B6FD-4F66-3E8FB94AF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66EAF7-7207-459A-41A5-8B14950EB8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41476" cy="6841476"/>
          </a:xfrm>
        </p:spPr>
      </p:pic>
    </p:spTree>
    <p:extLst>
      <p:ext uri="{BB962C8B-B14F-4D97-AF65-F5344CB8AC3E}">
        <p14:creationId xmlns:p14="http://schemas.microsoft.com/office/powerpoint/2010/main" val="1125652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CFF9B6-9CAB-31CE-4A4E-0599BEC8D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E50471-747C-CB07-5890-42CE53468F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952" y="193170"/>
            <a:ext cx="6664830" cy="6664830"/>
          </a:xfrm>
        </p:spPr>
      </p:pic>
    </p:spTree>
    <p:extLst>
      <p:ext uri="{BB962C8B-B14F-4D97-AF65-F5344CB8AC3E}">
        <p14:creationId xmlns:p14="http://schemas.microsoft.com/office/powerpoint/2010/main" val="3983366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67CC9E-A1B8-D133-373D-D056C02AC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238CD0-64F3-8515-FBE7-41C898DA7B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403" y="-48979"/>
            <a:ext cx="7806888" cy="6544775"/>
          </a:xfrm>
        </p:spPr>
      </p:pic>
    </p:spTree>
    <p:extLst>
      <p:ext uri="{BB962C8B-B14F-4D97-AF65-F5344CB8AC3E}">
        <p14:creationId xmlns:p14="http://schemas.microsoft.com/office/powerpoint/2010/main" val="3946937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449E23-EAEA-32F9-A340-07EF1BC55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216116-0316-3B7C-C85E-675A9C32A2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482" y="-21882"/>
            <a:ext cx="4707082" cy="6860098"/>
          </a:xfrm>
        </p:spPr>
      </p:pic>
    </p:spTree>
    <p:extLst>
      <p:ext uri="{BB962C8B-B14F-4D97-AF65-F5344CB8AC3E}">
        <p14:creationId xmlns:p14="http://schemas.microsoft.com/office/powerpoint/2010/main" val="471771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42E09E-978F-FFCA-E185-216FCF9BE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BC949B-8644-C8F6-46C6-44EAB0D95C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800" y="365125"/>
            <a:ext cx="9530364" cy="6059639"/>
          </a:xfrm>
        </p:spPr>
      </p:pic>
    </p:spTree>
    <p:extLst>
      <p:ext uri="{BB962C8B-B14F-4D97-AF65-F5344CB8AC3E}">
        <p14:creationId xmlns:p14="http://schemas.microsoft.com/office/powerpoint/2010/main" val="3699907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2772B6-8C32-6814-7376-CE23DEF32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C5F579-C16A-5126-D21F-4F7DA44268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380" y="0"/>
            <a:ext cx="6796748" cy="6732141"/>
          </a:xfrm>
        </p:spPr>
      </p:pic>
    </p:spTree>
    <p:extLst>
      <p:ext uri="{BB962C8B-B14F-4D97-AF65-F5344CB8AC3E}">
        <p14:creationId xmlns:p14="http://schemas.microsoft.com/office/powerpoint/2010/main" val="796045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610E0D-2A2E-8C98-D880-60A68FC52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8AB88A-94FD-B607-6AA5-D61FA94CDC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201" y="0"/>
            <a:ext cx="5766052" cy="6691745"/>
          </a:xfrm>
        </p:spPr>
      </p:pic>
    </p:spTree>
    <p:extLst>
      <p:ext uri="{BB962C8B-B14F-4D97-AF65-F5344CB8AC3E}">
        <p14:creationId xmlns:p14="http://schemas.microsoft.com/office/powerpoint/2010/main" val="1985028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206EB-0A9C-80B9-B09E-3B65B78FB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3EE430-523B-3ABD-BAD0-FD9D26E2CF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97" y="452437"/>
            <a:ext cx="6176963" cy="6176963"/>
          </a:xfrm>
        </p:spPr>
      </p:pic>
    </p:spTree>
    <p:extLst>
      <p:ext uri="{BB962C8B-B14F-4D97-AF65-F5344CB8AC3E}">
        <p14:creationId xmlns:p14="http://schemas.microsoft.com/office/powerpoint/2010/main" val="2909768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5A3A5-69C6-8256-5836-3C969C130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648C4A-F987-EA6C-8B2A-E32362916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92506" cy="6930293"/>
          </a:xfrm>
        </p:spPr>
      </p:pic>
    </p:spTree>
    <p:extLst>
      <p:ext uri="{BB962C8B-B14F-4D97-AF65-F5344CB8AC3E}">
        <p14:creationId xmlns:p14="http://schemas.microsoft.com/office/powerpoint/2010/main" val="4064411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F8C6D-9ABE-B180-C2D4-B3EA0640B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B9681C-D049-091E-4CFD-305C1AEACB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89" y="104941"/>
            <a:ext cx="9330692" cy="6648118"/>
          </a:xfrm>
        </p:spPr>
      </p:pic>
    </p:spTree>
    <p:extLst>
      <p:ext uri="{BB962C8B-B14F-4D97-AF65-F5344CB8AC3E}">
        <p14:creationId xmlns:p14="http://schemas.microsoft.com/office/powerpoint/2010/main" val="3343090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DEAA9-DD8E-05E5-5B45-60731F8E0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E69A8E-D65C-E4E3-9706-6B63BE3672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146" y="-1447178"/>
            <a:ext cx="5766954" cy="10262110"/>
          </a:xfrm>
        </p:spPr>
      </p:pic>
    </p:spTree>
    <p:extLst>
      <p:ext uri="{BB962C8B-B14F-4D97-AF65-F5344CB8AC3E}">
        <p14:creationId xmlns:p14="http://schemas.microsoft.com/office/powerpoint/2010/main" val="2000493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565B20-AC05-CAD3-9D68-428354C15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5974F2-8F57-8F64-E71A-610FB02ACF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321" y="-72737"/>
            <a:ext cx="7972087" cy="6669980"/>
          </a:xfrm>
        </p:spPr>
      </p:pic>
    </p:spTree>
    <p:extLst>
      <p:ext uri="{BB962C8B-B14F-4D97-AF65-F5344CB8AC3E}">
        <p14:creationId xmlns:p14="http://schemas.microsoft.com/office/powerpoint/2010/main" val="719265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0108D9-DF38-69E5-DD8B-ADE9F332D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0D2B53-DB6D-A5C0-27C1-31494D662F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516" y="-34962"/>
            <a:ext cx="5296638" cy="6927923"/>
          </a:xfrm>
        </p:spPr>
      </p:pic>
    </p:spTree>
    <p:extLst>
      <p:ext uri="{BB962C8B-B14F-4D97-AF65-F5344CB8AC3E}">
        <p14:creationId xmlns:p14="http://schemas.microsoft.com/office/powerpoint/2010/main" val="3059029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89661A-04F7-1EDC-C89C-363235EFE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3C2824-2510-C8D2-E208-2C3700DB3B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278" y="-280556"/>
            <a:ext cx="5880628" cy="7803573"/>
          </a:xfrm>
        </p:spPr>
      </p:pic>
    </p:spTree>
    <p:extLst>
      <p:ext uri="{BB962C8B-B14F-4D97-AF65-F5344CB8AC3E}">
        <p14:creationId xmlns:p14="http://schemas.microsoft.com/office/powerpoint/2010/main" val="3003047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0F04D-9B2E-298F-DB1A-4B357AC61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462394-3E3B-A2F3-1FFA-741B69E824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25" y="-789709"/>
            <a:ext cx="10073048" cy="10073048"/>
          </a:xfrm>
        </p:spPr>
      </p:pic>
    </p:spTree>
    <p:extLst>
      <p:ext uri="{BB962C8B-B14F-4D97-AF65-F5344CB8AC3E}">
        <p14:creationId xmlns:p14="http://schemas.microsoft.com/office/powerpoint/2010/main" val="315256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47A1C-6FF8-3051-9089-39CAB9CFC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582B2A-69C8-A95F-37CF-97634359C2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80" y="0"/>
            <a:ext cx="5173284" cy="6904270"/>
          </a:xfrm>
        </p:spPr>
      </p:pic>
    </p:spTree>
    <p:extLst>
      <p:ext uri="{BB962C8B-B14F-4D97-AF65-F5344CB8AC3E}">
        <p14:creationId xmlns:p14="http://schemas.microsoft.com/office/powerpoint/2010/main" val="652935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103AAF-C111-5F16-2BA6-935996639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94A92-6250-6288-0057-E858DE37DC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948" y="0"/>
            <a:ext cx="7496103" cy="7496103"/>
          </a:xfrm>
        </p:spPr>
      </p:pic>
    </p:spTree>
    <p:extLst>
      <p:ext uri="{BB962C8B-B14F-4D97-AF65-F5344CB8AC3E}">
        <p14:creationId xmlns:p14="http://schemas.microsoft.com/office/powerpoint/2010/main" val="1362422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BEE0E2-C391-0AA8-AF6D-6EB1BD066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1D1381-DDDE-0C60-35CD-61E650BE0E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372" y="0"/>
            <a:ext cx="6653099" cy="8866583"/>
          </a:xfrm>
        </p:spPr>
      </p:pic>
    </p:spTree>
    <p:extLst>
      <p:ext uri="{BB962C8B-B14F-4D97-AF65-F5344CB8AC3E}">
        <p14:creationId xmlns:p14="http://schemas.microsoft.com/office/powerpoint/2010/main" val="1003738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625FD5-630A-E8BD-0A83-C36A63218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BE7DCE-9EC6-7AD0-F782-05E30C78E8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425" y="-26798"/>
            <a:ext cx="7004648" cy="6884798"/>
          </a:xfrm>
        </p:spPr>
      </p:pic>
    </p:spTree>
    <p:extLst>
      <p:ext uri="{BB962C8B-B14F-4D97-AF65-F5344CB8AC3E}">
        <p14:creationId xmlns:p14="http://schemas.microsoft.com/office/powerpoint/2010/main" val="2248471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2F4633-59E8-F620-C34F-B97A1CEB7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254" y="-4459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9DDF3B-9312-1CED-7E39-AEC384627A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48" y="480796"/>
            <a:ext cx="10482503" cy="5896408"/>
          </a:xfrm>
        </p:spPr>
      </p:pic>
    </p:spTree>
    <p:extLst>
      <p:ext uri="{BB962C8B-B14F-4D97-AF65-F5344CB8AC3E}">
        <p14:creationId xmlns:p14="http://schemas.microsoft.com/office/powerpoint/2010/main" val="4279922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753E30-EA3B-61D2-94DE-5340E68CE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A66483-0044-04FA-5842-91FF52CA65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46" y="542842"/>
            <a:ext cx="10149127" cy="5772316"/>
          </a:xfrm>
        </p:spPr>
      </p:pic>
    </p:spTree>
    <p:extLst>
      <p:ext uri="{BB962C8B-B14F-4D97-AF65-F5344CB8AC3E}">
        <p14:creationId xmlns:p14="http://schemas.microsoft.com/office/powerpoint/2010/main" val="3676869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B0D834-9360-37F8-1A82-E03EF1101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3102C8-ED44-6767-1656-00D90AE81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63" y="237603"/>
            <a:ext cx="6757377" cy="6705991"/>
          </a:xfrm>
        </p:spPr>
      </p:pic>
    </p:spTree>
    <p:extLst>
      <p:ext uri="{BB962C8B-B14F-4D97-AF65-F5344CB8AC3E}">
        <p14:creationId xmlns:p14="http://schemas.microsoft.com/office/powerpoint/2010/main" val="3837913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1011AD-724B-ABB0-47F7-1E4CB2BF7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4FEDE-3895-F8BB-4844-B0C5BA0AAA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527" y="365125"/>
            <a:ext cx="6005380" cy="6176963"/>
          </a:xfrm>
        </p:spPr>
      </p:pic>
    </p:spTree>
    <p:extLst>
      <p:ext uri="{BB962C8B-B14F-4D97-AF65-F5344CB8AC3E}">
        <p14:creationId xmlns:p14="http://schemas.microsoft.com/office/powerpoint/2010/main" val="4243960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800B2-ABF9-05EF-FDBA-F5633917E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777ADB-D110-0CFE-3CBD-9A5997831B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63" y="0"/>
            <a:ext cx="6546273" cy="6746160"/>
          </a:xfrm>
        </p:spPr>
      </p:pic>
    </p:spTree>
    <p:extLst>
      <p:ext uri="{BB962C8B-B14F-4D97-AF65-F5344CB8AC3E}">
        <p14:creationId xmlns:p14="http://schemas.microsoft.com/office/powerpoint/2010/main" val="2657373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71DFF5-E967-F48C-469D-5BA6B7CEA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1F3009-FB5E-7C75-34BA-354BF9CE9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72649" cy="6872649"/>
          </a:xfrm>
        </p:spPr>
      </p:pic>
    </p:spTree>
    <p:extLst>
      <p:ext uri="{BB962C8B-B14F-4D97-AF65-F5344CB8AC3E}">
        <p14:creationId xmlns:p14="http://schemas.microsoft.com/office/powerpoint/2010/main" val="327239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96186-9F44-631E-27EE-8B7C03962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A024C9-E98A-3824-F1F3-C09BB96F6C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717" y="1195273"/>
            <a:ext cx="3317147" cy="544451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A9AF070-FF63-2A1F-3CF1-DE990C4E3934}"/>
              </a:ext>
            </a:extLst>
          </p:cNvPr>
          <p:cNvSpPr/>
          <p:nvPr/>
        </p:nvSpPr>
        <p:spPr>
          <a:xfrm>
            <a:off x="1579419" y="218209"/>
            <a:ext cx="80764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TRICOTE PAR BNRIGITTE</a:t>
            </a:r>
          </a:p>
        </p:txBody>
      </p:sp>
    </p:spTree>
    <p:extLst>
      <p:ext uri="{BB962C8B-B14F-4D97-AF65-F5344CB8AC3E}">
        <p14:creationId xmlns:p14="http://schemas.microsoft.com/office/powerpoint/2010/main" val="890115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E583F4-DE40-5553-F142-A3B1EBD7D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428E0A-79C6-B13F-0DBD-7BFBB08A14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306" y="280554"/>
            <a:ext cx="6577446" cy="6577446"/>
          </a:xfrm>
        </p:spPr>
      </p:pic>
    </p:spTree>
    <p:extLst>
      <p:ext uri="{BB962C8B-B14F-4D97-AF65-F5344CB8AC3E}">
        <p14:creationId xmlns:p14="http://schemas.microsoft.com/office/powerpoint/2010/main" val="4190889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370FBE-A636-A481-C491-6D839B5E3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57F7B6-1A32-D6D7-7246-33BBB6A5C4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656" y="0"/>
            <a:ext cx="6052529" cy="6858000"/>
          </a:xfrm>
        </p:spPr>
      </p:pic>
    </p:spTree>
    <p:extLst>
      <p:ext uri="{BB962C8B-B14F-4D97-AF65-F5344CB8AC3E}">
        <p14:creationId xmlns:p14="http://schemas.microsoft.com/office/powerpoint/2010/main" val="1113686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23010B-DF0F-96C2-53FA-6CFD48202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744DF3-D002-4D2F-43CD-B16A86BA47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423" y="0"/>
            <a:ext cx="6644049" cy="6644049"/>
          </a:xfrm>
        </p:spPr>
      </p:pic>
    </p:spTree>
    <p:extLst>
      <p:ext uri="{BB962C8B-B14F-4D97-AF65-F5344CB8AC3E}">
        <p14:creationId xmlns:p14="http://schemas.microsoft.com/office/powerpoint/2010/main" val="3867399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65C42E-9D49-7A38-EA95-D0FD4B058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BC2F52-9B24-4E6F-9564-F15B16336F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26" y="0"/>
            <a:ext cx="5216862" cy="6858000"/>
          </a:xfrm>
        </p:spPr>
      </p:pic>
    </p:spTree>
    <p:extLst>
      <p:ext uri="{BB962C8B-B14F-4D97-AF65-F5344CB8AC3E}">
        <p14:creationId xmlns:p14="http://schemas.microsoft.com/office/powerpoint/2010/main" val="1800175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260256-E19D-37FB-8910-350B33053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2ADF7C-16E2-719D-9D33-64B8AF9110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36" y="0"/>
            <a:ext cx="5186782" cy="7293914"/>
          </a:xfrm>
        </p:spPr>
      </p:pic>
    </p:spTree>
    <p:extLst>
      <p:ext uri="{BB962C8B-B14F-4D97-AF65-F5344CB8AC3E}">
        <p14:creationId xmlns:p14="http://schemas.microsoft.com/office/powerpoint/2010/main" val="3553588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359052-1016-B2B1-1CFF-5CD7A55A4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087C35-2748-C8E4-C9CB-55DDCAB126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87" y="0"/>
            <a:ext cx="7198540" cy="6979574"/>
          </a:xfrm>
        </p:spPr>
      </p:pic>
    </p:spTree>
    <p:extLst>
      <p:ext uri="{BB962C8B-B14F-4D97-AF65-F5344CB8AC3E}">
        <p14:creationId xmlns:p14="http://schemas.microsoft.com/office/powerpoint/2010/main" val="1141114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AED44-5B86-09EA-6CB8-D54C479EF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C6BEEC-C7EB-5600-3396-D282B10377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585" y="-280555"/>
            <a:ext cx="5714041" cy="7756324"/>
          </a:xfrm>
        </p:spPr>
      </p:pic>
    </p:spTree>
    <p:extLst>
      <p:ext uri="{BB962C8B-B14F-4D97-AF65-F5344CB8AC3E}">
        <p14:creationId xmlns:p14="http://schemas.microsoft.com/office/powerpoint/2010/main" val="3327452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122DB5-341C-D2CE-305A-087BB956F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7E9C21-8C62-A342-5323-3575DD00B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24603" cy="6924603"/>
          </a:xfrm>
        </p:spPr>
      </p:pic>
    </p:spTree>
    <p:extLst>
      <p:ext uri="{BB962C8B-B14F-4D97-AF65-F5344CB8AC3E}">
        <p14:creationId xmlns:p14="http://schemas.microsoft.com/office/powerpoint/2010/main" val="3205083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6649FB-64FA-E6E9-52B9-50E2A17D7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098DA7-FD05-D4C0-B895-6075F8E8F7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070" y="365125"/>
            <a:ext cx="8588139" cy="5811838"/>
          </a:xfrm>
        </p:spPr>
      </p:pic>
    </p:spTree>
    <p:extLst>
      <p:ext uri="{BB962C8B-B14F-4D97-AF65-F5344CB8AC3E}">
        <p14:creationId xmlns:p14="http://schemas.microsoft.com/office/powerpoint/2010/main" val="4069076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4B139-1A1C-88C3-986A-9300AC537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9755F1-41D0-F625-184C-FFBF2715E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212" y="83127"/>
            <a:ext cx="6285576" cy="6774873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46BD084-B12A-1CD5-1FB6-94E342B3A4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2298" y="5443020"/>
            <a:ext cx="1293836" cy="104985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A32701E-40DB-2BA4-3407-7B437C8ACD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50" y="5305165"/>
            <a:ext cx="2341324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23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9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Humpour en vrac N°55 -Perroquet34740</dc:title>
  <dc:creator>Perroquet34740</dc:creator>
  <cp:lastModifiedBy>jean-louis BEYAERT</cp:lastModifiedBy>
  <cp:revision>5</cp:revision>
  <dcterms:created xsi:type="dcterms:W3CDTF">2022-10-08T17:40:42Z</dcterms:created>
  <dcterms:modified xsi:type="dcterms:W3CDTF">2022-10-09T09:32:42Z</dcterms:modified>
</cp:coreProperties>
</file>