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1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5618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215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745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568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39029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20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031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17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0895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853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3484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9E9D98-0C71-4FA4-800E-BF219D36153D}" type="datetimeFigureOut">
              <a:rPr lang="fr-FR" smtClean="0"/>
              <a:t>24/09/2022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3ADC8-A587-4E8D-BE97-D59591DB51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79488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3BC233-33B3-1146-83AA-F314665E138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1EDD59A-2923-B948-F2CA-12C33FD937F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50C52E4-A02E-655D-B8FF-4A9CA3568BE5}"/>
              </a:ext>
            </a:extLst>
          </p:cNvPr>
          <p:cNvSpPr/>
          <p:nvPr/>
        </p:nvSpPr>
        <p:spPr>
          <a:xfrm>
            <a:off x="2046514" y="598714"/>
            <a:ext cx="76643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N°54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6D65FBC-ED1D-E3EC-CBEF-EF2BBF3397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0" y="1490437"/>
            <a:ext cx="6781800" cy="50863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C9BDF0F-52AD-2976-06FC-9354EE456F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4729" y="5122860"/>
            <a:ext cx="1774371" cy="1225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960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B95D48-193B-0171-039E-A9591A2B21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52B5C6-ADA8-4956-2A9C-A02792C8F2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746" y="0"/>
            <a:ext cx="6053597" cy="6865493"/>
          </a:xfrm>
        </p:spPr>
      </p:pic>
    </p:spTree>
    <p:extLst>
      <p:ext uri="{BB962C8B-B14F-4D97-AF65-F5344CB8AC3E}">
        <p14:creationId xmlns:p14="http://schemas.microsoft.com/office/powerpoint/2010/main" val="74838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344C79-6D0F-D39A-2576-1FEEB6C5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AFB53-286A-6159-48A2-68C7551686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4862" y="8784"/>
            <a:ext cx="8089624" cy="6849216"/>
          </a:xfrm>
        </p:spPr>
      </p:pic>
    </p:spTree>
    <p:extLst>
      <p:ext uri="{BB962C8B-B14F-4D97-AF65-F5344CB8AC3E}">
        <p14:creationId xmlns:p14="http://schemas.microsoft.com/office/powerpoint/2010/main" val="927041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1272A6-394F-1471-38EA-4B754ACD91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FB7CEF-2663-28B7-A7DD-9158A70631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427752" cy="6865141"/>
          </a:xfrm>
        </p:spPr>
      </p:pic>
    </p:spTree>
    <p:extLst>
      <p:ext uri="{BB962C8B-B14F-4D97-AF65-F5344CB8AC3E}">
        <p14:creationId xmlns:p14="http://schemas.microsoft.com/office/powerpoint/2010/main" val="2017744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3A4CA9-FF77-2869-7D22-168156AEE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CC0F6D-0321-DDCF-A099-90B1D49470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61926" cy="6914311"/>
          </a:xfrm>
        </p:spPr>
      </p:pic>
    </p:spTree>
    <p:extLst>
      <p:ext uri="{BB962C8B-B14F-4D97-AF65-F5344CB8AC3E}">
        <p14:creationId xmlns:p14="http://schemas.microsoft.com/office/powerpoint/2010/main" val="1077778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95506A-9988-0963-D62F-35A5333A1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D6A3AD-9358-9AAD-44FE-00F20F6C8C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420" y="0"/>
            <a:ext cx="6886008" cy="6886008"/>
          </a:xfrm>
        </p:spPr>
      </p:pic>
    </p:spTree>
    <p:extLst>
      <p:ext uri="{BB962C8B-B14F-4D97-AF65-F5344CB8AC3E}">
        <p14:creationId xmlns:p14="http://schemas.microsoft.com/office/powerpoint/2010/main" val="2809195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BFE131-64F2-E79C-C771-E88251919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A04C64-95DF-BFF1-5FA7-81040D6B60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5688566" cy="6910636"/>
          </a:xfrm>
        </p:spPr>
      </p:pic>
    </p:spTree>
    <p:extLst>
      <p:ext uri="{BB962C8B-B14F-4D97-AF65-F5344CB8AC3E}">
        <p14:creationId xmlns:p14="http://schemas.microsoft.com/office/powerpoint/2010/main" val="2725519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BC0F01-3BA9-EC00-E817-7CAFD874F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3CC0AF-3904-2673-1321-19CEB264D5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5174" y="65314"/>
            <a:ext cx="8154389" cy="6727371"/>
          </a:xfrm>
        </p:spPr>
      </p:pic>
    </p:spTree>
    <p:extLst>
      <p:ext uri="{BB962C8B-B14F-4D97-AF65-F5344CB8AC3E}">
        <p14:creationId xmlns:p14="http://schemas.microsoft.com/office/powerpoint/2010/main" val="12914599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0F315B-0265-4739-D7ED-877950018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FE8DA6-4CA4-A00F-994D-69B66B7B64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07498" cy="6848998"/>
          </a:xfrm>
        </p:spPr>
      </p:pic>
    </p:spTree>
    <p:extLst>
      <p:ext uri="{BB962C8B-B14F-4D97-AF65-F5344CB8AC3E}">
        <p14:creationId xmlns:p14="http://schemas.microsoft.com/office/powerpoint/2010/main" val="3725885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0D6BD6-BEFF-8319-4F7B-14D033750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E9FFCE-93CE-8360-7FBE-F206410206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7908" y="-370114"/>
            <a:ext cx="7359378" cy="9199223"/>
          </a:xfrm>
        </p:spPr>
      </p:pic>
    </p:spTree>
    <p:extLst>
      <p:ext uri="{BB962C8B-B14F-4D97-AF65-F5344CB8AC3E}">
        <p14:creationId xmlns:p14="http://schemas.microsoft.com/office/powerpoint/2010/main" val="245449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F1D651-0FA2-AF72-5EAE-9C436EE44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2B2B29-8FE9-1300-536B-F2BC814EC3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458" y="-1045030"/>
            <a:ext cx="7716285" cy="10283491"/>
          </a:xfrm>
        </p:spPr>
      </p:pic>
    </p:spTree>
    <p:extLst>
      <p:ext uri="{BB962C8B-B14F-4D97-AF65-F5344CB8AC3E}">
        <p14:creationId xmlns:p14="http://schemas.microsoft.com/office/powerpoint/2010/main" val="2379065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798B90-2577-4420-163B-B40B5BD9A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E80FAB-BB63-E771-2F92-9E8F62E57A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639" y="0"/>
            <a:ext cx="6459903" cy="6893969"/>
          </a:xfrm>
        </p:spPr>
      </p:pic>
    </p:spTree>
    <p:extLst>
      <p:ext uri="{BB962C8B-B14F-4D97-AF65-F5344CB8AC3E}">
        <p14:creationId xmlns:p14="http://schemas.microsoft.com/office/powerpoint/2010/main" val="357644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22EF60-3367-B643-D07D-DD82C5D44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6978DB-78FF-5B84-7595-4C6AB5912DF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927" y="21793"/>
            <a:ext cx="8365530" cy="6836207"/>
          </a:xfrm>
        </p:spPr>
      </p:pic>
    </p:spTree>
    <p:extLst>
      <p:ext uri="{BB962C8B-B14F-4D97-AF65-F5344CB8AC3E}">
        <p14:creationId xmlns:p14="http://schemas.microsoft.com/office/powerpoint/2010/main" val="2100125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EB0CE-2122-2510-6366-37258DB8F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B06D165-3B6B-8A6C-FD51-E0F702AAF1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8430" y="0"/>
            <a:ext cx="6772656" cy="7314470"/>
          </a:xfrm>
        </p:spPr>
      </p:pic>
    </p:spTree>
    <p:extLst>
      <p:ext uri="{BB962C8B-B14F-4D97-AF65-F5344CB8AC3E}">
        <p14:creationId xmlns:p14="http://schemas.microsoft.com/office/powerpoint/2010/main" val="269655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4DA084-4461-3490-3EF7-4186BB52C6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702C8F-1945-0FE7-4E9A-DE61AF4774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0330" y="-44337"/>
            <a:ext cx="7769984" cy="6902337"/>
          </a:xfrm>
        </p:spPr>
      </p:pic>
    </p:spTree>
    <p:extLst>
      <p:ext uri="{BB962C8B-B14F-4D97-AF65-F5344CB8AC3E}">
        <p14:creationId xmlns:p14="http://schemas.microsoft.com/office/powerpoint/2010/main" val="19246169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1778C-F3C9-2711-27A1-DDC5F3B97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A32E9B-5F1F-392A-8BC0-1CFF47B9E1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624" y="0"/>
            <a:ext cx="8820201" cy="6492649"/>
          </a:xfrm>
        </p:spPr>
      </p:pic>
    </p:spTree>
    <p:extLst>
      <p:ext uri="{BB962C8B-B14F-4D97-AF65-F5344CB8AC3E}">
        <p14:creationId xmlns:p14="http://schemas.microsoft.com/office/powerpoint/2010/main" val="2088535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D0ADD9-51E0-CE20-E4B6-3DE37C961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168F08-FC79-608C-CECC-C70A5CB9E3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222" y="206829"/>
            <a:ext cx="10044811" cy="6100763"/>
          </a:xfrm>
        </p:spPr>
      </p:pic>
    </p:spTree>
    <p:extLst>
      <p:ext uri="{BB962C8B-B14F-4D97-AF65-F5344CB8AC3E}">
        <p14:creationId xmlns:p14="http://schemas.microsoft.com/office/powerpoint/2010/main" val="1686205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36DE8-F5E0-91AC-ED9A-86C7F4B17A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D4EC222-1DA1-9A6F-C9E2-7FFDDF6B27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511" y="84638"/>
            <a:ext cx="7994489" cy="6688723"/>
          </a:xfrm>
        </p:spPr>
      </p:pic>
    </p:spTree>
    <p:extLst>
      <p:ext uri="{BB962C8B-B14F-4D97-AF65-F5344CB8AC3E}">
        <p14:creationId xmlns:p14="http://schemas.microsoft.com/office/powerpoint/2010/main" val="15422701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E63F41-046E-99CB-4B05-46282014AE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5A4C830-922C-BA18-2AB2-502E98206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404361" cy="6862683"/>
          </a:xfrm>
        </p:spPr>
      </p:pic>
    </p:spTree>
    <p:extLst>
      <p:ext uri="{BB962C8B-B14F-4D97-AF65-F5344CB8AC3E}">
        <p14:creationId xmlns:p14="http://schemas.microsoft.com/office/powerpoint/2010/main" val="3179093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17CDAD-FF44-E6DB-4383-1C4EAC785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8093D89-5330-5D1C-04F4-A79C159CD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992" y="0"/>
            <a:ext cx="7705723" cy="6896622"/>
          </a:xfrm>
        </p:spPr>
      </p:pic>
    </p:spTree>
    <p:extLst>
      <p:ext uri="{BB962C8B-B14F-4D97-AF65-F5344CB8AC3E}">
        <p14:creationId xmlns:p14="http://schemas.microsoft.com/office/powerpoint/2010/main" val="3996451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5CFDA1-329A-AFF6-72BC-875C121A62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A7263C-C817-A733-D509-F72921A04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44" y="-2744"/>
            <a:ext cx="5214256" cy="6949037"/>
          </a:xfrm>
        </p:spPr>
      </p:pic>
    </p:spTree>
    <p:extLst>
      <p:ext uri="{BB962C8B-B14F-4D97-AF65-F5344CB8AC3E}">
        <p14:creationId xmlns:p14="http://schemas.microsoft.com/office/powerpoint/2010/main" val="3059600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516422-DE55-A195-A26B-0FD54C2B28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B66CC0-62DD-BAEA-DD1F-185C000575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943" y="-83482"/>
            <a:ext cx="5214258" cy="6941482"/>
          </a:xfrm>
        </p:spPr>
      </p:pic>
    </p:spTree>
    <p:extLst>
      <p:ext uri="{BB962C8B-B14F-4D97-AF65-F5344CB8AC3E}">
        <p14:creationId xmlns:p14="http://schemas.microsoft.com/office/powerpoint/2010/main" val="3128636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FBFB2E-523C-1C51-0ED3-D9EE63B1F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04AF8E-6277-0072-92DF-9B7F4B6257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889" y="266921"/>
            <a:ext cx="7838767" cy="6324158"/>
          </a:xfrm>
        </p:spPr>
      </p:pic>
    </p:spTree>
    <p:extLst>
      <p:ext uri="{BB962C8B-B14F-4D97-AF65-F5344CB8AC3E}">
        <p14:creationId xmlns:p14="http://schemas.microsoft.com/office/powerpoint/2010/main" val="3959105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CB7731-1DB8-D590-D160-DB32DCCAEE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0450D2-11EC-BE7E-7A26-BAFCAF0B8B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8" y="0"/>
            <a:ext cx="5707498" cy="6848998"/>
          </a:xfrm>
        </p:spPr>
      </p:pic>
    </p:spTree>
    <p:extLst>
      <p:ext uri="{BB962C8B-B14F-4D97-AF65-F5344CB8AC3E}">
        <p14:creationId xmlns:p14="http://schemas.microsoft.com/office/powerpoint/2010/main" val="3277298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B2EAC8-0C80-B2AD-37A9-3523D5B79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1196D9-E08A-32BB-F85A-9357DB143C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2176" y="0"/>
            <a:ext cx="8048137" cy="6733608"/>
          </a:xfrm>
        </p:spPr>
      </p:pic>
    </p:spTree>
    <p:extLst>
      <p:ext uri="{BB962C8B-B14F-4D97-AF65-F5344CB8AC3E}">
        <p14:creationId xmlns:p14="http://schemas.microsoft.com/office/powerpoint/2010/main" val="3866287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6A0C0D-66D0-252F-BA84-E39943648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B2A202-0BBD-EE9E-18A9-7B110D4C37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43" y="-19881"/>
            <a:ext cx="5355771" cy="7168182"/>
          </a:xfrm>
        </p:spPr>
      </p:pic>
    </p:spTree>
    <p:extLst>
      <p:ext uri="{BB962C8B-B14F-4D97-AF65-F5344CB8AC3E}">
        <p14:creationId xmlns:p14="http://schemas.microsoft.com/office/powerpoint/2010/main" val="507910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A92E43-703B-6C4A-98A9-86B2F0A98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79DD91-0BA5-E935-990F-4F746984B0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326" y="0"/>
            <a:ext cx="6385674" cy="6870986"/>
          </a:xfrm>
        </p:spPr>
      </p:pic>
    </p:spTree>
    <p:extLst>
      <p:ext uri="{BB962C8B-B14F-4D97-AF65-F5344CB8AC3E}">
        <p14:creationId xmlns:p14="http://schemas.microsoft.com/office/powerpoint/2010/main" val="808541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BD9F71-30F7-822C-64A4-D9FF14374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C673DE-2336-5BD7-0570-6F906151FC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157" y="0"/>
            <a:ext cx="7101272" cy="6844763"/>
          </a:xfrm>
        </p:spPr>
      </p:pic>
    </p:spTree>
    <p:extLst>
      <p:ext uri="{BB962C8B-B14F-4D97-AF65-F5344CB8AC3E}">
        <p14:creationId xmlns:p14="http://schemas.microsoft.com/office/powerpoint/2010/main" val="1779011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5A0D04-5D69-3A61-171E-CBC1796D6B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A368D6-CC88-58C6-AD84-0B754E2DE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95987" cy="6975020"/>
          </a:xfrm>
        </p:spPr>
      </p:pic>
    </p:spTree>
    <p:extLst>
      <p:ext uri="{BB962C8B-B14F-4D97-AF65-F5344CB8AC3E}">
        <p14:creationId xmlns:p14="http://schemas.microsoft.com/office/powerpoint/2010/main" val="25200762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96CEEB-3D0C-0D9F-9D43-4B4EDA73CA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7C76F6-991C-B51C-FA0E-3BE2843436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62" y="37431"/>
            <a:ext cx="7564838" cy="6783138"/>
          </a:xfrm>
        </p:spPr>
      </p:pic>
    </p:spTree>
    <p:extLst>
      <p:ext uri="{BB962C8B-B14F-4D97-AF65-F5344CB8AC3E}">
        <p14:creationId xmlns:p14="http://schemas.microsoft.com/office/powerpoint/2010/main" val="3363877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C82B3F-4DB2-E5AC-90E0-FFB003EA7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18BFFA-A234-3E00-0613-130F89CEB9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3571" y="25938"/>
            <a:ext cx="5410199" cy="6932462"/>
          </a:xfrm>
        </p:spPr>
      </p:pic>
    </p:spTree>
    <p:extLst>
      <p:ext uri="{BB962C8B-B14F-4D97-AF65-F5344CB8AC3E}">
        <p14:creationId xmlns:p14="http://schemas.microsoft.com/office/powerpoint/2010/main" val="3885857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57933B-0993-A037-A6FD-A8CF847DE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0C2957-3B7C-C6C9-6EE5-8C42EF5793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986" y="-97972"/>
            <a:ext cx="7290157" cy="6841125"/>
          </a:xfrm>
        </p:spPr>
      </p:pic>
    </p:spTree>
    <p:extLst>
      <p:ext uri="{BB962C8B-B14F-4D97-AF65-F5344CB8AC3E}">
        <p14:creationId xmlns:p14="http://schemas.microsoft.com/office/powerpoint/2010/main" val="4004138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1FDD6-F7A0-19D6-8E35-3764A84CC0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9C2F5C-F99C-4736-470A-4B0A03EB8D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686" y="-51296"/>
            <a:ext cx="5747657" cy="6960592"/>
          </a:xfrm>
        </p:spPr>
      </p:pic>
    </p:spTree>
    <p:extLst>
      <p:ext uri="{BB962C8B-B14F-4D97-AF65-F5344CB8AC3E}">
        <p14:creationId xmlns:p14="http://schemas.microsoft.com/office/powerpoint/2010/main" val="25960982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879DF1-AD1B-BA06-615C-2F6428279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726E68-82FA-8E75-8382-32365EF0D3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416" y="0"/>
            <a:ext cx="6108955" cy="6842030"/>
          </a:xfrm>
        </p:spPr>
      </p:pic>
    </p:spTree>
    <p:extLst>
      <p:ext uri="{BB962C8B-B14F-4D97-AF65-F5344CB8AC3E}">
        <p14:creationId xmlns:p14="http://schemas.microsoft.com/office/powerpoint/2010/main" val="1204572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9ED738-E88A-490F-E9F4-C9CF198B3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46566A-470F-879C-7128-F8CC0B060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772" y="-60528"/>
            <a:ext cx="5148942" cy="6910939"/>
          </a:xfrm>
        </p:spPr>
      </p:pic>
    </p:spTree>
    <p:extLst>
      <p:ext uri="{BB962C8B-B14F-4D97-AF65-F5344CB8AC3E}">
        <p14:creationId xmlns:p14="http://schemas.microsoft.com/office/powerpoint/2010/main" val="743287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B040DE-5369-4777-7C8A-DC481A820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F3D4EC-BF86-4874-505C-42744312D1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057" y="-1632064"/>
            <a:ext cx="5758543" cy="8637815"/>
          </a:xfrm>
        </p:spPr>
      </p:pic>
    </p:spTree>
    <p:extLst>
      <p:ext uri="{BB962C8B-B14F-4D97-AF65-F5344CB8AC3E}">
        <p14:creationId xmlns:p14="http://schemas.microsoft.com/office/powerpoint/2010/main" val="2743099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291AAC-BD8B-DFE2-FBB6-79CC02171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25A4D3-F316-EB88-F0F7-6A70EC39E7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5" y="0"/>
            <a:ext cx="6865416" cy="6826261"/>
          </a:xfrm>
        </p:spPr>
      </p:pic>
    </p:spTree>
    <p:extLst>
      <p:ext uri="{BB962C8B-B14F-4D97-AF65-F5344CB8AC3E}">
        <p14:creationId xmlns:p14="http://schemas.microsoft.com/office/powerpoint/2010/main" val="1417017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532EAA-E793-1857-45AD-DC39A963D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8C2E71-F80D-AF03-C74F-8C71407576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739" y="14333"/>
            <a:ext cx="6080689" cy="6843667"/>
          </a:xfrm>
        </p:spPr>
      </p:pic>
    </p:spTree>
    <p:extLst>
      <p:ext uri="{BB962C8B-B14F-4D97-AF65-F5344CB8AC3E}">
        <p14:creationId xmlns:p14="http://schemas.microsoft.com/office/powerpoint/2010/main" val="1289441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3EEE3E-3F6C-5C19-C2E5-A69B1AB00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4FF8CD-A4C5-7321-667A-5B7EF72ED3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87" y="77325"/>
            <a:ext cx="5747656" cy="6748716"/>
          </a:xfrm>
        </p:spPr>
      </p:pic>
    </p:spTree>
    <p:extLst>
      <p:ext uri="{BB962C8B-B14F-4D97-AF65-F5344CB8AC3E}">
        <p14:creationId xmlns:p14="http://schemas.microsoft.com/office/powerpoint/2010/main" val="663267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F3A7B9-E4E4-362C-39FC-DA46CCA8A0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37C28F-36C3-F4B3-0046-F241B00226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3" y="0"/>
            <a:ext cx="5407598" cy="6812722"/>
          </a:xfrm>
        </p:spPr>
      </p:pic>
    </p:spTree>
    <p:extLst>
      <p:ext uri="{BB962C8B-B14F-4D97-AF65-F5344CB8AC3E}">
        <p14:creationId xmlns:p14="http://schemas.microsoft.com/office/powerpoint/2010/main" val="20604426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1A01C9-ABC6-5F3E-BBC8-671D8982F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2FB51D-F69B-3B55-7D02-64EB2CE763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838" y="0"/>
            <a:ext cx="5651591" cy="6829530"/>
          </a:xfrm>
        </p:spPr>
      </p:pic>
    </p:spTree>
    <p:extLst>
      <p:ext uri="{BB962C8B-B14F-4D97-AF65-F5344CB8AC3E}">
        <p14:creationId xmlns:p14="http://schemas.microsoft.com/office/powerpoint/2010/main" val="3300281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E3B58-A1D4-03F9-8A90-D2F973173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77C598-2E1C-6EB2-621B-4E4A9D360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114" y="0"/>
            <a:ext cx="8567971" cy="6800828"/>
          </a:xfrm>
        </p:spPr>
      </p:pic>
    </p:spTree>
    <p:extLst>
      <p:ext uri="{BB962C8B-B14F-4D97-AF65-F5344CB8AC3E}">
        <p14:creationId xmlns:p14="http://schemas.microsoft.com/office/powerpoint/2010/main" val="591350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319D88-524B-40ED-69D4-89948A2221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F2926C-2A1F-4878-BA6D-EC18879DCA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007" y="-76200"/>
            <a:ext cx="7348565" cy="6802749"/>
          </a:xfrm>
        </p:spPr>
      </p:pic>
    </p:spTree>
    <p:extLst>
      <p:ext uri="{BB962C8B-B14F-4D97-AF65-F5344CB8AC3E}">
        <p14:creationId xmlns:p14="http://schemas.microsoft.com/office/powerpoint/2010/main" val="3399968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ABFCE0-0E86-EFBE-A225-0A8898BB8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D654D3-9208-DD77-F783-55E4882776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497" y="-32328"/>
            <a:ext cx="5426132" cy="6890328"/>
          </a:xfrm>
        </p:spPr>
      </p:pic>
    </p:spTree>
    <p:extLst>
      <p:ext uri="{BB962C8B-B14F-4D97-AF65-F5344CB8AC3E}">
        <p14:creationId xmlns:p14="http://schemas.microsoft.com/office/powerpoint/2010/main" val="1105334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77B273-C643-179D-5D3A-B1E690F35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5DADC8-6F14-E6E3-D428-BA8A8FE740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4982" y="0"/>
            <a:ext cx="5393475" cy="6848859"/>
          </a:xfrm>
        </p:spPr>
      </p:pic>
    </p:spTree>
    <p:extLst>
      <p:ext uri="{BB962C8B-B14F-4D97-AF65-F5344CB8AC3E}">
        <p14:creationId xmlns:p14="http://schemas.microsoft.com/office/powerpoint/2010/main" val="7515849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DC6096-6947-7651-5533-5F5E9F4F9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8D9362-5B2D-1F14-7D86-EE074D12E8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20694" cy="6820694"/>
          </a:xfrm>
        </p:spPr>
      </p:pic>
    </p:spTree>
    <p:extLst>
      <p:ext uri="{BB962C8B-B14F-4D97-AF65-F5344CB8AC3E}">
        <p14:creationId xmlns:p14="http://schemas.microsoft.com/office/powerpoint/2010/main" val="1190671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7BB861-933C-3A4B-F6F9-49ECF784E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B9058C-FC36-4DB4-8477-24A64E7FF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8088" y="-76200"/>
            <a:ext cx="5738341" cy="6886009"/>
          </a:xfrm>
        </p:spPr>
      </p:pic>
    </p:spTree>
    <p:extLst>
      <p:ext uri="{BB962C8B-B14F-4D97-AF65-F5344CB8AC3E}">
        <p14:creationId xmlns:p14="http://schemas.microsoft.com/office/powerpoint/2010/main" val="4090339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A2B10A-6E34-F52A-7C8F-020ED6881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80B38D-36C0-2557-0963-A2CF3CF2CF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3" y="0"/>
            <a:ext cx="6028383" cy="6929176"/>
          </a:xfrm>
        </p:spPr>
      </p:pic>
    </p:spTree>
    <p:extLst>
      <p:ext uri="{BB962C8B-B14F-4D97-AF65-F5344CB8AC3E}">
        <p14:creationId xmlns:p14="http://schemas.microsoft.com/office/powerpoint/2010/main" val="2199279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A6C904-36D3-5BF0-7C88-9AA6A3040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CE2DC2-C858-A93B-7B8F-0BDF321D54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829" y="-33506"/>
            <a:ext cx="5083627" cy="7219353"/>
          </a:xfrm>
        </p:spPr>
      </p:pic>
    </p:spTree>
    <p:extLst>
      <p:ext uri="{BB962C8B-B14F-4D97-AF65-F5344CB8AC3E}">
        <p14:creationId xmlns:p14="http://schemas.microsoft.com/office/powerpoint/2010/main" val="4141216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FA669DC-D9AC-47DB-268E-E8E0670D6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0B43FC-96DE-50D9-4117-370856C58A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303" y="0"/>
            <a:ext cx="6412926" cy="681052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AA2F42A-2B13-33FD-28A5-991C585838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5536" y="568506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8EDDBFF-0060-C9F7-8367-6813595DD9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29" y="5627309"/>
            <a:ext cx="1528837" cy="86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9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fallOver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N°54 - Perroquet34740</dc:title>
  <dc:creator>Perroquet34740</dc:creator>
  <cp:lastModifiedBy>jean-louis BEYAERT</cp:lastModifiedBy>
  <cp:revision>2</cp:revision>
  <dcterms:created xsi:type="dcterms:W3CDTF">2022-09-24T17:51:42Z</dcterms:created>
  <dcterms:modified xsi:type="dcterms:W3CDTF">2022-09-24T18:23:10Z</dcterms:modified>
</cp:coreProperties>
</file>