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82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30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57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97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0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9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39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819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19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4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19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46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66559-4472-4852-BC61-B16623152438}" type="datetimeFigureOut">
              <a:rPr lang="fr-FR" smtClean="0"/>
              <a:t>12/09/2022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C7108-D7A2-4D5B-8416-BC6938FB57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9042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4B224-FE22-9D01-8FCB-847D78CB32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60DEE5-77F3-33AC-7245-A3ACCDB4E8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A76073-2EB0-9011-3D40-7238100DB79C}"/>
              </a:ext>
            </a:extLst>
          </p:cNvPr>
          <p:cNvSpPr/>
          <p:nvPr/>
        </p:nvSpPr>
        <p:spPr>
          <a:xfrm>
            <a:off x="2182368" y="402336"/>
            <a:ext cx="75285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N°53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E3AA916-2DF3-1105-F532-0CDF362DC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64" y="1122363"/>
            <a:ext cx="5797296" cy="579729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5E4AC33-D063-D25B-9326-46E1DA374F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872" y="5026914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9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  <p:sndAc>
          <p:stSnd loop="1">
            <p:snd r:embed="rId2" name="Musique Humour 6.wav"/>
          </p:stSnd>
        </p:sndAc>
      </p:transition>
    </mc:Choice>
    <mc:Fallback xmlns="">
      <p:transition spd="slow">
        <p:randomBar dir="vert"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3FB20-05B7-90C5-899E-86D7CFEA3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9031E-6620-B5B7-58A9-C5E7C0757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912" y="-2271885"/>
            <a:ext cx="5218176" cy="11587130"/>
          </a:xfrm>
        </p:spPr>
      </p:pic>
    </p:spTree>
    <p:extLst>
      <p:ext uri="{BB962C8B-B14F-4D97-AF65-F5344CB8AC3E}">
        <p14:creationId xmlns:p14="http://schemas.microsoft.com/office/powerpoint/2010/main" val="15501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4A3EA-4F80-F7F2-C392-D698EECDF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91D24D5-5121-6A61-B978-7404711761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930" y="0"/>
            <a:ext cx="6866414" cy="6866414"/>
          </a:xfrm>
        </p:spPr>
      </p:pic>
    </p:spTree>
    <p:extLst>
      <p:ext uri="{BB962C8B-B14F-4D97-AF65-F5344CB8AC3E}">
        <p14:creationId xmlns:p14="http://schemas.microsoft.com/office/powerpoint/2010/main" val="203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098863-C72E-D654-D49C-36D954524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A2B9B7-88E5-897F-8568-1303A142B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088" y="-1436524"/>
            <a:ext cx="6534912" cy="11877142"/>
          </a:xfrm>
        </p:spPr>
      </p:pic>
    </p:spTree>
    <p:extLst>
      <p:ext uri="{BB962C8B-B14F-4D97-AF65-F5344CB8AC3E}">
        <p14:creationId xmlns:p14="http://schemas.microsoft.com/office/powerpoint/2010/main" val="360663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BE6CF-61DC-9492-9F27-BE45FAD65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1CED7F-CFCA-B7C7-A5EA-BC56970F1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144" y="-124325"/>
            <a:ext cx="7583424" cy="7106650"/>
          </a:xfrm>
        </p:spPr>
      </p:pic>
    </p:spTree>
    <p:extLst>
      <p:ext uri="{BB962C8B-B14F-4D97-AF65-F5344CB8AC3E}">
        <p14:creationId xmlns:p14="http://schemas.microsoft.com/office/powerpoint/2010/main" val="1621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BBB1F7-8A92-CDBA-DC82-F933D9E0A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BAB254-905F-3E22-D050-0ACFBB07E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552" y="0"/>
            <a:ext cx="8754576" cy="6955822"/>
          </a:xfrm>
        </p:spPr>
      </p:pic>
    </p:spTree>
    <p:extLst>
      <p:ext uri="{BB962C8B-B14F-4D97-AF65-F5344CB8AC3E}">
        <p14:creationId xmlns:p14="http://schemas.microsoft.com/office/powerpoint/2010/main" val="332221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DC86E-039C-3E93-199C-6D00FDF64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6F416F2-0FB0-7A2A-7535-89C29016B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925" y="-2827"/>
            <a:ext cx="5704150" cy="6860827"/>
          </a:xfrm>
        </p:spPr>
      </p:pic>
    </p:spTree>
    <p:extLst>
      <p:ext uri="{BB962C8B-B14F-4D97-AF65-F5344CB8AC3E}">
        <p14:creationId xmlns:p14="http://schemas.microsoft.com/office/powerpoint/2010/main" val="97105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57374-CB4A-6DCB-D57D-1F72D6C33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CDB54-D272-0B17-525D-95BA92D3C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716" y="0"/>
            <a:ext cx="6556292" cy="6857962"/>
          </a:xfrm>
        </p:spPr>
      </p:pic>
    </p:spTree>
    <p:extLst>
      <p:ext uri="{BB962C8B-B14F-4D97-AF65-F5344CB8AC3E}">
        <p14:creationId xmlns:p14="http://schemas.microsoft.com/office/powerpoint/2010/main" val="151605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72A36D-F6FC-20B0-A35D-8C39E381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25192B-879B-0846-BABB-9CDC6F91AD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83" y="84246"/>
            <a:ext cx="9301849" cy="6932785"/>
          </a:xfrm>
        </p:spPr>
      </p:pic>
    </p:spTree>
    <p:extLst>
      <p:ext uri="{BB962C8B-B14F-4D97-AF65-F5344CB8AC3E}">
        <p14:creationId xmlns:p14="http://schemas.microsoft.com/office/powerpoint/2010/main" val="265152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A8D85-9A54-4FB3-D9BA-F59E8AD7F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03C304-87B5-7A72-0672-A30DB060A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856" y="-296386"/>
            <a:ext cx="6461760" cy="8077200"/>
          </a:xfrm>
        </p:spPr>
      </p:pic>
    </p:spTree>
    <p:extLst>
      <p:ext uri="{BB962C8B-B14F-4D97-AF65-F5344CB8AC3E}">
        <p14:creationId xmlns:p14="http://schemas.microsoft.com/office/powerpoint/2010/main" val="313185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E4850-98A2-DFFD-A866-882AD30D3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142247-7DFD-68AB-1B87-4851A5983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61764" cy="6886572"/>
          </a:xfrm>
        </p:spPr>
      </p:pic>
    </p:spTree>
    <p:extLst>
      <p:ext uri="{BB962C8B-B14F-4D97-AF65-F5344CB8AC3E}">
        <p14:creationId xmlns:p14="http://schemas.microsoft.com/office/powerpoint/2010/main" val="365115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AFFE61-42E4-1268-6008-5FF8EBE6A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224550-1DE8-F528-E492-F0C6C3BCC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126" y="180109"/>
            <a:ext cx="5690802" cy="7031107"/>
          </a:xfrm>
        </p:spPr>
      </p:pic>
    </p:spTree>
    <p:extLst>
      <p:ext uri="{BB962C8B-B14F-4D97-AF65-F5344CB8AC3E}">
        <p14:creationId xmlns:p14="http://schemas.microsoft.com/office/powerpoint/2010/main" val="384347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50AD76-0C94-A7CF-FB6E-1B60CB67A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50AF60-180D-D066-E734-DF9A0E77E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370" y="0"/>
            <a:ext cx="6681260" cy="6719366"/>
          </a:xfrm>
        </p:spPr>
      </p:pic>
    </p:spTree>
    <p:extLst>
      <p:ext uri="{BB962C8B-B14F-4D97-AF65-F5344CB8AC3E}">
        <p14:creationId xmlns:p14="http://schemas.microsoft.com/office/powerpoint/2010/main" val="351631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83723-6A0A-EBA8-462B-87DFC9F75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EBAE2-83BB-A06C-AE1C-AFC884C1C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56" y="-415636"/>
            <a:ext cx="5818909" cy="7273636"/>
          </a:xfrm>
        </p:spPr>
      </p:pic>
    </p:spTree>
    <p:extLst>
      <p:ext uri="{BB962C8B-B14F-4D97-AF65-F5344CB8AC3E}">
        <p14:creationId xmlns:p14="http://schemas.microsoft.com/office/powerpoint/2010/main" val="18606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14515B-E315-38C1-535A-6D2B2D9BA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44508A-9957-0280-21A3-C05AFE0C60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855" y="0"/>
            <a:ext cx="5442545" cy="7249058"/>
          </a:xfrm>
        </p:spPr>
      </p:pic>
    </p:spTree>
    <p:extLst>
      <p:ext uri="{BB962C8B-B14F-4D97-AF65-F5344CB8AC3E}">
        <p14:creationId xmlns:p14="http://schemas.microsoft.com/office/powerpoint/2010/main" val="423823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C49208-E26E-211C-A74A-A7EB63933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14240-0E3C-D0A6-FCF6-092289156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251" y="-177439"/>
            <a:ext cx="7035439" cy="7035439"/>
          </a:xfrm>
        </p:spPr>
      </p:pic>
    </p:spTree>
    <p:extLst>
      <p:ext uri="{BB962C8B-B14F-4D97-AF65-F5344CB8AC3E}">
        <p14:creationId xmlns:p14="http://schemas.microsoft.com/office/powerpoint/2010/main" val="379960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43AB32-83FA-FC62-AFC6-8999C2F04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65F3C-0838-AC2F-5D03-402E3BA05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63" y="-4371"/>
            <a:ext cx="4918363" cy="6902966"/>
          </a:xfrm>
        </p:spPr>
      </p:pic>
    </p:spTree>
    <p:extLst>
      <p:ext uri="{BB962C8B-B14F-4D97-AF65-F5344CB8AC3E}">
        <p14:creationId xmlns:p14="http://schemas.microsoft.com/office/powerpoint/2010/main" val="150577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E5087-3C51-FB2C-9946-354C95B25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EE77A-A368-C932-B005-174DD0684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90" y="124448"/>
            <a:ext cx="7439891" cy="6609104"/>
          </a:xfrm>
        </p:spPr>
      </p:pic>
    </p:spTree>
    <p:extLst>
      <p:ext uri="{BB962C8B-B14F-4D97-AF65-F5344CB8AC3E}">
        <p14:creationId xmlns:p14="http://schemas.microsoft.com/office/powerpoint/2010/main" val="39374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93058-AC52-621E-BFEE-268CC02E1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1E26C7-AFAE-694A-733C-735FE0076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381" y="68824"/>
            <a:ext cx="6276109" cy="6789176"/>
          </a:xfrm>
        </p:spPr>
      </p:pic>
    </p:spTree>
    <p:extLst>
      <p:ext uri="{BB962C8B-B14F-4D97-AF65-F5344CB8AC3E}">
        <p14:creationId xmlns:p14="http://schemas.microsoft.com/office/powerpoint/2010/main" val="140709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675EF-0D1A-6963-4504-DA59F70AD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321FD2-6594-3071-7107-8493166E85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799486" cy="6904151"/>
          </a:xfrm>
        </p:spPr>
      </p:pic>
    </p:spTree>
    <p:extLst>
      <p:ext uri="{BB962C8B-B14F-4D97-AF65-F5344CB8AC3E}">
        <p14:creationId xmlns:p14="http://schemas.microsoft.com/office/powerpoint/2010/main" val="415593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BB21C-13AC-E08A-097E-2D2508FCF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952F2-0F54-F60C-C60C-ADBCB4098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-14036"/>
            <a:ext cx="5694218" cy="6819423"/>
          </a:xfrm>
        </p:spPr>
      </p:pic>
    </p:spTree>
    <p:extLst>
      <p:ext uri="{BB962C8B-B14F-4D97-AF65-F5344CB8AC3E}">
        <p14:creationId xmlns:p14="http://schemas.microsoft.com/office/powerpoint/2010/main" val="42601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49227A-36E2-A6B3-FB19-68A31B507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74BDD-5B37-9528-0C33-77ED86BB1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697" y="221454"/>
            <a:ext cx="8923247" cy="6415091"/>
          </a:xfrm>
        </p:spPr>
      </p:pic>
    </p:spTree>
    <p:extLst>
      <p:ext uri="{BB962C8B-B14F-4D97-AF65-F5344CB8AC3E}">
        <p14:creationId xmlns:p14="http://schemas.microsoft.com/office/powerpoint/2010/main" val="103814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62774-9D09-9016-C485-66E9B0F82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A4DEC-F218-BB34-9466-EF1EF0F70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764" y="-361228"/>
            <a:ext cx="5563655" cy="7330064"/>
          </a:xfrm>
        </p:spPr>
      </p:pic>
    </p:spTree>
    <p:extLst>
      <p:ext uri="{BB962C8B-B14F-4D97-AF65-F5344CB8AC3E}">
        <p14:creationId xmlns:p14="http://schemas.microsoft.com/office/powerpoint/2010/main" val="203804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9850F-75A2-AD98-09F0-DAF7D7AFF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9BA51-1CF0-EFB3-7427-94364EEF5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377" y="-199942"/>
            <a:ext cx="6617333" cy="6692817"/>
          </a:xfrm>
        </p:spPr>
      </p:pic>
    </p:spTree>
    <p:extLst>
      <p:ext uri="{BB962C8B-B14F-4D97-AF65-F5344CB8AC3E}">
        <p14:creationId xmlns:p14="http://schemas.microsoft.com/office/powerpoint/2010/main" val="29532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09FD9-CE94-B35E-8555-BEC6BFE53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989161-185B-7428-AA22-7FCD6EBD4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316" y="0"/>
            <a:ext cx="5751957" cy="6775806"/>
          </a:xfrm>
        </p:spPr>
      </p:pic>
    </p:spTree>
    <p:extLst>
      <p:ext uri="{BB962C8B-B14F-4D97-AF65-F5344CB8AC3E}">
        <p14:creationId xmlns:p14="http://schemas.microsoft.com/office/powerpoint/2010/main" val="208835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C2F595-ED8C-0EFD-A99C-A6DD0B0D7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7B948-9719-BB90-A4C6-F398D0A9D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856" y="0"/>
            <a:ext cx="8492962" cy="6794370"/>
          </a:xfrm>
        </p:spPr>
      </p:pic>
    </p:spTree>
    <p:extLst>
      <p:ext uri="{BB962C8B-B14F-4D97-AF65-F5344CB8AC3E}">
        <p14:creationId xmlns:p14="http://schemas.microsoft.com/office/powerpoint/2010/main" val="7433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422C5-2D85-476B-5830-AFF8A216F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701B7-D170-1AB7-3F51-B5E669E77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809" y="-101240"/>
            <a:ext cx="5305446" cy="7060480"/>
          </a:xfrm>
        </p:spPr>
      </p:pic>
    </p:spTree>
    <p:extLst>
      <p:ext uri="{BB962C8B-B14F-4D97-AF65-F5344CB8AC3E}">
        <p14:creationId xmlns:p14="http://schemas.microsoft.com/office/powerpoint/2010/main" val="372614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9601A-918E-AEF1-0B53-7388709D1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A5FD05-CD52-14BE-8F9C-273A59639B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558705"/>
            <a:ext cx="8991600" cy="6102809"/>
          </a:xfrm>
        </p:spPr>
      </p:pic>
    </p:spTree>
    <p:extLst>
      <p:ext uri="{BB962C8B-B14F-4D97-AF65-F5344CB8AC3E}">
        <p14:creationId xmlns:p14="http://schemas.microsoft.com/office/powerpoint/2010/main" val="384507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95A9BD-2382-8B6B-9E91-0EAEFA067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DA7CD-F351-5EE0-CAF2-D9440E1CA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960" y="0"/>
            <a:ext cx="6869185" cy="6869185"/>
          </a:xfrm>
        </p:spPr>
      </p:pic>
    </p:spTree>
    <p:extLst>
      <p:ext uri="{BB962C8B-B14F-4D97-AF65-F5344CB8AC3E}">
        <p14:creationId xmlns:p14="http://schemas.microsoft.com/office/powerpoint/2010/main" val="281860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93D16-8274-C508-5B2B-0F31515B7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A906F-C8BF-DD39-7F26-D5B8E1D59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960" y="0"/>
            <a:ext cx="6896894" cy="6896894"/>
          </a:xfrm>
        </p:spPr>
      </p:pic>
    </p:spTree>
    <p:extLst>
      <p:ext uri="{BB962C8B-B14F-4D97-AF65-F5344CB8AC3E}">
        <p14:creationId xmlns:p14="http://schemas.microsoft.com/office/powerpoint/2010/main" val="46350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7BE1F-FFF6-BA60-D795-6A5403E64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1D2501-04BA-0D15-1A84-0113801556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8" y="-1762199"/>
            <a:ext cx="6109855" cy="9164783"/>
          </a:xfrm>
        </p:spPr>
      </p:pic>
    </p:spTree>
    <p:extLst>
      <p:ext uri="{BB962C8B-B14F-4D97-AF65-F5344CB8AC3E}">
        <p14:creationId xmlns:p14="http://schemas.microsoft.com/office/powerpoint/2010/main" val="344162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9B0382-5369-6F2A-0C98-741740C26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E408C1-AB6A-A0D4-F5A8-917FFD2025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65657" cy="6820533"/>
          </a:xfrm>
        </p:spPr>
      </p:pic>
    </p:spTree>
    <p:extLst>
      <p:ext uri="{BB962C8B-B14F-4D97-AF65-F5344CB8AC3E}">
        <p14:creationId xmlns:p14="http://schemas.microsoft.com/office/powerpoint/2010/main" val="86406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6D4E2-0F70-0A55-DA16-B532A08AE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B0491-B81D-926B-1644-58718E2CE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670" y="30379"/>
            <a:ext cx="6827621" cy="6827621"/>
          </a:xfrm>
        </p:spPr>
      </p:pic>
    </p:spTree>
    <p:extLst>
      <p:ext uri="{BB962C8B-B14F-4D97-AF65-F5344CB8AC3E}">
        <p14:creationId xmlns:p14="http://schemas.microsoft.com/office/powerpoint/2010/main" val="387206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93928-2E12-7498-7ACA-92CDCFCAF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CD6A8C-6954-E997-FB7C-71C5118E5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7621" cy="6827621"/>
          </a:xfrm>
        </p:spPr>
      </p:pic>
    </p:spTree>
    <p:extLst>
      <p:ext uri="{BB962C8B-B14F-4D97-AF65-F5344CB8AC3E}">
        <p14:creationId xmlns:p14="http://schemas.microsoft.com/office/powerpoint/2010/main" val="302848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ACB21F-1DCB-F872-7542-B88B3566A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C0A8A2-B7D0-39F5-CD20-87AA632170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5" y="0"/>
            <a:ext cx="5666509" cy="6799811"/>
          </a:xfrm>
        </p:spPr>
      </p:pic>
    </p:spTree>
    <p:extLst>
      <p:ext uri="{BB962C8B-B14F-4D97-AF65-F5344CB8AC3E}">
        <p14:creationId xmlns:p14="http://schemas.microsoft.com/office/powerpoint/2010/main" val="154645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FC1814-C7A8-ADC0-9F26-53050F594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5A521-2CFF-DA10-3CCF-014C75D99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18" y="33152"/>
            <a:ext cx="5708073" cy="6869222"/>
          </a:xfrm>
        </p:spPr>
      </p:pic>
    </p:spTree>
    <p:extLst>
      <p:ext uri="{BB962C8B-B14F-4D97-AF65-F5344CB8AC3E}">
        <p14:creationId xmlns:p14="http://schemas.microsoft.com/office/powerpoint/2010/main" val="271399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A39D9-5AB9-21F8-D872-A9DFEF297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F956E-2D0D-2B29-83DB-128397B50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691" y="-455919"/>
            <a:ext cx="5140036" cy="7837090"/>
          </a:xfrm>
        </p:spPr>
      </p:pic>
    </p:spTree>
    <p:extLst>
      <p:ext uri="{BB962C8B-B14F-4D97-AF65-F5344CB8AC3E}">
        <p14:creationId xmlns:p14="http://schemas.microsoft.com/office/powerpoint/2010/main" val="125949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5D594-A2E7-FE79-849F-46CB6F015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E03362-3BCF-A838-253E-FD57E3361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161" y="-324500"/>
            <a:ext cx="8177558" cy="7506999"/>
          </a:xfrm>
        </p:spPr>
      </p:pic>
    </p:spTree>
    <p:extLst>
      <p:ext uri="{BB962C8B-B14F-4D97-AF65-F5344CB8AC3E}">
        <p14:creationId xmlns:p14="http://schemas.microsoft.com/office/powerpoint/2010/main" val="359348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AAFDA-C122-6D48-5DA1-EC0186777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AD318A-97E6-41D3-2B5B-D24A45E03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073" y="15820"/>
            <a:ext cx="4627418" cy="6897142"/>
          </a:xfrm>
        </p:spPr>
      </p:pic>
    </p:spTree>
    <p:extLst>
      <p:ext uri="{BB962C8B-B14F-4D97-AF65-F5344CB8AC3E}">
        <p14:creationId xmlns:p14="http://schemas.microsoft.com/office/powerpoint/2010/main" val="265860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9B6B9-6D2E-85FD-633A-DB133E466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B858A2-C48E-25FA-63F2-1B789EE61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650" y="0"/>
            <a:ext cx="6608223" cy="6915583"/>
          </a:xfrm>
        </p:spPr>
      </p:pic>
    </p:spTree>
    <p:extLst>
      <p:ext uri="{BB962C8B-B14F-4D97-AF65-F5344CB8AC3E}">
        <p14:creationId xmlns:p14="http://schemas.microsoft.com/office/powerpoint/2010/main" val="353271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AC926-840C-BAD1-BFFA-B20CD8553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36507-E1E1-DFF9-7A59-BB2C6B3FDB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82" y="19070"/>
            <a:ext cx="4835236" cy="6880179"/>
          </a:xfrm>
        </p:spPr>
      </p:pic>
    </p:spTree>
    <p:extLst>
      <p:ext uri="{BB962C8B-B14F-4D97-AF65-F5344CB8AC3E}">
        <p14:creationId xmlns:p14="http://schemas.microsoft.com/office/powerpoint/2010/main" val="302022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4CE17-BCF5-1D86-509F-DB24DABB0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AB255-6DF3-8EB1-8B8C-847958D7B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72203" cy="6772203"/>
          </a:xfrm>
        </p:spPr>
      </p:pic>
    </p:spTree>
    <p:extLst>
      <p:ext uri="{BB962C8B-B14F-4D97-AF65-F5344CB8AC3E}">
        <p14:creationId xmlns:p14="http://schemas.microsoft.com/office/powerpoint/2010/main" val="220375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C0E71-1A96-6AC9-4F93-9F1020DD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DE31EA-F93C-AE06-C70D-971B07A0B5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491" y="0"/>
            <a:ext cx="6109854" cy="6899044"/>
          </a:xfrm>
        </p:spPr>
      </p:pic>
    </p:spTree>
    <p:extLst>
      <p:ext uri="{BB962C8B-B14F-4D97-AF65-F5344CB8AC3E}">
        <p14:creationId xmlns:p14="http://schemas.microsoft.com/office/powerpoint/2010/main" val="288835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791D6-05B1-9A64-A393-E1BF3AA7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7727AD-F22F-5709-4BBC-C9C2FFA3D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056" y="32181"/>
            <a:ext cx="5584762" cy="6932809"/>
          </a:xfrm>
        </p:spPr>
      </p:pic>
    </p:spTree>
    <p:extLst>
      <p:ext uri="{BB962C8B-B14F-4D97-AF65-F5344CB8AC3E}">
        <p14:creationId xmlns:p14="http://schemas.microsoft.com/office/powerpoint/2010/main" val="2911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81CFA-FA6A-39D7-2F53-5D85A1838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0CF19-1601-5549-83B1-78F59F2122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9" y="-402528"/>
            <a:ext cx="6664035" cy="888115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D320250-55D0-9032-D49B-D616B9017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523" y="547803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EC9096C-6B9B-DEE1-3E38-206DB68C4E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7" y="5685342"/>
            <a:ext cx="1825721" cy="103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32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4</Words>
  <Application>Microsoft Office PowerPoint</Application>
  <PresentationFormat>Grand écran</PresentationFormat>
  <Paragraphs>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N°53 - Perroquet34740</dc:title>
  <dc:creator>Perroquet34740</dc:creator>
  <cp:lastModifiedBy>Theberliner</cp:lastModifiedBy>
  <cp:revision>5</cp:revision>
  <dcterms:created xsi:type="dcterms:W3CDTF">2022-09-09T17:32:30Z</dcterms:created>
  <dcterms:modified xsi:type="dcterms:W3CDTF">2022-09-12T18:30:47Z</dcterms:modified>
</cp:coreProperties>
</file>