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97" r:id="rId5"/>
    <p:sldId id="259" r:id="rId6"/>
    <p:sldId id="260" r:id="rId7"/>
    <p:sldId id="261" r:id="rId8"/>
    <p:sldId id="298" r:id="rId9"/>
    <p:sldId id="262" r:id="rId10"/>
    <p:sldId id="263" r:id="rId11"/>
    <p:sldId id="264" r:id="rId12"/>
    <p:sldId id="265" r:id="rId13"/>
    <p:sldId id="299" r:id="rId14"/>
    <p:sldId id="266" r:id="rId15"/>
    <p:sldId id="267" r:id="rId16"/>
    <p:sldId id="268" r:id="rId17"/>
    <p:sldId id="269" r:id="rId18"/>
    <p:sldId id="300" r:id="rId19"/>
    <p:sldId id="270" r:id="rId20"/>
    <p:sldId id="271" r:id="rId21"/>
    <p:sldId id="272" r:id="rId22"/>
    <p:sldId id="273" r:id="rId23"/>
    <p:sldId id="301" r:id="rId24"/>
    <p:sldId id="274" r:id="rId25"/>
    <p:sldId id="275" r:id="rId26"/>
    <p:sldId id="276" r:id="rId27"/>
    <p:sldId id="277" r:id="rId28"/>
    <p:sldId id="302" r:id="rId29"/>
    <p:sldId id="278" r:id="rId30"/>
    <p:sldId id="279" r:id="rId31"/>
    <p:sldId id="280" r:id="rId32"/>
    <p:sldId id="281" r:id="rId33"/>
    <p:sldId id="303" r:id="rId34"/>
    <p:sldId id="282" r:id="rId35"/>
    <p:sldId id="283" r:id="rId36"/>
    <p:sldId id="284" r:id="rId37"/>
    <p:sldId id="285" r:id="rId38"/>
    <p:sldId id="304" r:id="rId39"/>
    <p:sldId id="286" r:id="rId40"/>
    <p:sldId id="287" r:id="rId41"/>
    <p:sldId id="288" r:id="rId42"/>
    <p:sldId id="305" r:id="rId43"/>
    <p:sldId id="289" r:id="rId44"/>
    <p:sldId id="290" r:id="rId45"/>
    <p:sldId id="291" r:id="rId46"/>
    <p:sldId id="292" r:id="rId47"/>
    <p:sldId id="306" r:id="rId48"/>
    <p:sldId id="293" r:id="rId49"/>
    <p:sldId id="294" r:id="rId50"/>
    <p:sldId id="295" r:id="rId51"/>
    <p:sldId id="296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48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92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718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23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01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09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47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15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160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58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36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95FB5-1AF8-4B20-9360-DB152235273F}" type="datetimeFigureOut">
              <a:rPr lang="fr-FR" smtClean="0"/>
              <a:t>26/08/2022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77909-AAFF-4218-A377-390E9F902F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1060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EC462F-E269-F977-814C-3EFD8DB5B0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EF1C396-1250-FBD5-98BA-7B86D3CF4B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75C1E3-8165-69FF-B279-AF75BBB370EF}"/>
              </a:ext>
            </a:extLst>
          </p:cNvPr>
          <p:cNvSpPr/>
          <p:nvPr/>
        </p:nvSpPr>
        <p:spPr>
          <a:xfrm>
            <a:off x="2133600" y="426720"/>
            <a:ext cx="75772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N°52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BA54329-E208-F0CE-BDC5-5C2721D76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474" y="1250407"/>
            <a:ext cx="5559524" cy="555952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45E3B3E-3474-2EF1-F914-457E0F8CC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810" y="521407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62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CDD1D2-C1CE-531A-050B-130D4761A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242A95-4CCE-568D-BD7E-9B0157E58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478" y="24406"/>
            <a:ext cx="6295043" cy="6833594"/>
          </a:xfrm>
        </p:spPr>
      </p:pic>
    </p:spTree>
    <p:extLst>
      <p:ext uri="{BB962C8B-B14F-4D97-AF65-F5344CB8AC3E}">
        <p14:creationId xmlns:p14="http://schemas.microsoft.com/office/powerpoint/2010/main" val="5142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2DE6F4-019B-0BA2-2285-2B659F5EF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EA5E1A-5554-A26D-0357-21C9EA8AA1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176" y="-53646"/>
            <a:ext cx="4803648" cy="6965292"/>
          </a:xfrm>
        </p:spPr>
      </p:pic>
    </p:spTree>
    <p:extLst>
      <p:ext uri="{BB962C8B-B14F-4D97-AF65-F5344CB8AC3E}">
        <p14:creationId xmlns:p14="http://schemas.microsoft.com/office/powerpoint/2010/main" val="773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9BAB8E-F168-D03B-7E24-FCFD47C8D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AA34F8-5187-5876-CBBA-214CEFED3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245" y="49151"/>
            <a:ext cx="5870863" cy="6814732"/>
          </a:xfrm>
        </p:spPr>
      </p:pic>
    </p:spTree>
    <p:extLst>
      <p:ext uri="{BB962C8B-B14F-4D97-AF65-F5344CB8AC3E}">
        <p14:creationId xmlns:p14="http://schemas.microsoft.com/office/powerpoint/2010/main" val="87153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CF0E2-6A69-527D-322A-F5B34D116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025EE9-DEE8-4B2A-51C1-50E829E9F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833" y="-130334"/>
            <a:ext cx="6988334" cy="6988334"/>
          </a:xfrm>
        </p:spPr>
      </p:pic>
    </p:spTree>
    <p:extLst>
      <p:ext uri="{BB962C8B-B14F-4D97-AF65-F5344CB8AC3E}">
        <p14:creationId xmlns:p14="http://schemas.microsoft.com/office/powerpoint/2010/main" val="234489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60123-5150-DF79-CC56-99765379C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671792-89B9-ABFB-C6E8-D261FEB958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910" y="0"/>
            <a:ext cx="5564338" cy="6959652"/>
          </a:xfrm>
        </p:spPr>
      </p:pic>
    </p:spTree>
    <p:extLst>
      <p:ext uri="{BB962C8B-B14F-4D97-AF65-F5344CB8AC3E}">
        <p14:creationId xmlns:p14="http://schemas.microsoft.com/office/powerpoint/2010/main" val="573970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9340D4-B7A5-8FD1-9170-FF168F40D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B9E737-7E2C-12EC-F774-317E749797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970" y="-32798"/>
            <a:ext cx="6890798" cy="6890798"/>
          </a:xfrm>
        </p:spPr>
      </p:pic>
    </p:spTree>
    <p:extLst>
      <p:ext uri="{BB962C8B-B14F-4D97-AF65-F5344CB8AC3E}">
        <p14:creationId xmlns:p14="http://schemas.microsoft.com/office/powerpoint/2010/main" val="149757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E8AC87-B008-0C42-DD82-637447E31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ACE27A-8671-14FB-C4D1-894D4164F3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062" y="124691"/>
            <a:ext cx="8336002" cy="6912470"/>
          </a:xfrm>
        </p:spPr>
      </p:pic>
    </p:spTree>
    <p:extLst>
      <p:ext uri="{BB962C8B-B14F-4D97-AF65-F5344CB8AC3E}">
        <p14:creationId xmlns:p14="http://schemas.microsoft.com/office/powerpoint/2010/main" val="217804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1FE9D-0136-6F82-4C25-CDF53326B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A5AFAF-67CB-15E4-1588-18ECCE970D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348" y="0"/>
            <a:ext cx="7581379" cy="6857531"/>
          </a:xfrm>
        </p:spPr>
      </p:pic>
    </p:spTree>
    <p:extLst>
      <p:ext uri="{BB962C8B-B14F-4D97-AF65-F5344CB8AC3E}">
        <p14:creationId xmlns:p14="http://schemas.microsoft.com/office/powerpoint/2010/main" val="22878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0884A9-A024-FE67-7670-05179307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0CD98C-F95F-B2E6-7F7F-287B308B1F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170" y="-97536"/>
            <a:ext cx="6976142" cy="6976142"/>
          </a:xfrm>
        </p:spPr>
      </p:pic>
    </p:spTree>
    <p:extLst>
      <p:ext uri="{BB962C8B-B14F-4D97-AF65-F5344CB8AC3E}">
        <p14:creationId xmlns:p14="http://schemas.microsoft.com/office/powerpoint/2010/main" val="21001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532054-F4A6-6F2F-5563-FDE514F37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30A016-A95C-EA3A-3E47-B43D146FFC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49"/>
            <a:ext cx="9738790" cy="6492526"/>
          </a:xfrm>
        </p:spPr>
      </p:pic>
    </p:spTree>
    <p:extLst>
      <p:ext uri="{BB962C8B-B14F-4D97-AF65-F5344CB8AC3E}">
        <p14:creationId xmlns:p14="http://schemas.microsoft.com/office/powerpoint/2010/main" val="364952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B5EFB-473B-34C3-C0AF-961BD4A0B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97EF96-2ACC-F993-5377-428D7D9E0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448" y="-1"/>
            <a:ext cx="6009664" cy="6922525"/>
          </a:xfrm>
        </p:spPr>
      </p:pic>
    </p:spTree>
    <p:extLst>
      <p:ext uri="{BB962C8B-B14F-4D97-AF65-F5344CB8AC3E}">
        <p14:creationId xmlns:p14="http://schemas.microsoft.com/office/powerpoint/2010/main" val="12899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B7EE1C-687A-530F-EA2C-30EC10A0E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2CDA222-FAB4-0675-41D7-93F97B5B3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09" y="-25762"/>
            <a:ext cx="5237017" cy="6982691"/>
          </a:xfrm>
        </p:spPr>
      </p:pic>
    </p:spTree>
    <p:extLst>
      <p:ext uri="{BB962C8B-B14F-4D97-AF65-F5344CB8AC3E}">
        <p14:creationId xmlns:p14="http://schemas.microsoft.com/office/powerpoint/2010/main" val="175848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331E2-F1BA-6FDA-94A0-1F2F7B054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ADEF4D-5AC4-655D-1557-37E58224A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354" y="0"/>
            <a:ext cx="6829838" cy="6829838"/>
          </a:xfrm>
        </p:spPr>
      </p:pic>
    </p:spTree>
    <p:extLst>
      <p:ext uri="{BB962C8B-B14F-4D97-AF65-F5344CB8AC3E}">
        <p14:creationId xmlns:p14="http://schemas.microsoft.com/office/powerpoint/2010/main" val="7642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BCC266-F0E5-4271-DCEF-61155F941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1B7FA0-C608-B229-B89C-622710505E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376" y="0"/>
            <a:ext cx="7433376" cy="8032986"/>
          </a:xfrm>
        </p:spPr>
      </p:pic>
    </p:spTree>
    <p:extLst>
      <p:ext uri="{BB962C8B-B14F-4D97-AF65-F5344CB8AC3E}">
        <p14:creationId xmlns:p14="http://schemas.microsoft.com/office/powerpoint/2010/main" val="346431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403228-88C1-4A0E-9668-DC1182CC0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1B42E5-1EC5-C7AB-C971-5BE8DD6161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285" y="0"/>
            <a:ext cx="5583579" cy="6889764"/>
          </a:xfrm>
        </p:spPr>
      </p:pic>
    </p:spTree>
    <p:extLst>
      <p:ext uri="{BB962C8B-B14F-4D97-AF65-F5344CB8AC3E}">
        <p14:creationId xmlns:p14="http://schemas.microsoft.com/office/powerpoint/2010/main" val="2823457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738D3-B264-A061-B6D1-908E786FA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AEBCC3-D016-121E-73AF-4C333FE7D9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88334" cy="6988334"/>
          </a:xfrm>
        </p:spPr>
      </p:pic>
    </p:spTree>
    <p:extLst>
      <p:ext uri="{BB962C8B-B14F-4D97-AF65-F5344CB8AC3E}">
        <p14:creationId xmlns:p14="http://schemas.microsoft.com/office/powerpoint/2010/main" val="2990718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A7D91-1408-7047-CAF6-C66C215E2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5D59F9-5327-1EE5-5721-D5B5DA4765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243" y="68877"/>
            <a:ext cx="8568411" cy="6423998"/>
          </a:xfrm>
        </p:spPr>
      </p:pic>
    </p:spTree>
    <p:extLst>
      <p:ext uri="{BB962C8B-B14F-4D97-AF65-F5344CB8AC3E}">
        <p14:creationId xmlns:p14="http://schemas.microsoft.com/office/powerpoint/2010/main" val="3115391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8E14C-0005-DB49-0CCC-2543064D1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CE1FDE-E7F9-16AD-EDFC-9639925094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521" y="0"/>
            <a:ext cx="5665415" cy="6665195"/>
          </a:xfrm>
        </p:spPr>
      </p:pic>
    </p:spTree>
    <p:extLst>
      <p:ext uri="{BB962C8B-B14F-4D97-AF65-F5344CB8AC3E}">
        <p14:creationId xmlns:p14="http://schemas.microsoft.com/office/powerpoint/2010/main" val="371339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5C400-28A9-AF11-CE67-C064923B8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4E83A8-2551-1B59-DFB7-80BA40E24B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15182" cy="6915182"/>
          </a:xfrm>
        </p:spPr>
      </p:pic>
    </p:spTree>
    <p:extLst>
      <p:ext uri="{BB962C8B-B14F-4D97-AF65-F5344CB8AC3E}">
        <p14:creationId xmlns:p14="http://schemas.microsoft.com/office/powerpoint/2010/main" val="340890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7308C-72E8-FEF9-0FED-1EFD790D7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0D0A55-BCB0-0BE0-145D-DE908E29F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098" y="-292608"/>
            <a:ext cx="7402862" cy="7402862"/>
          </a:xfrm>
        </p:spPr>
      </p:pic>
    </p:spTree>
    <p:extLst>
      <p:ext uri="{BB962C8B-B14F-4D97-AF65-F5344CB8AC3E}">
        <p14:creationId xmlns:p14="http://schemas.microsoft.com/office/powerpoint/2010/main" val="45779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7E14C-0D37-302E-0012-D86853012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DE7474-6FEC-E2E5-8DD6-CE63825BF0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850" y="0"/>
            <a:ext cx="6768878" cy="6768878"/>
          </a:xfrm>
        </p:spPr>
      </p:pic>
    </p:spTree>
    <p:extLst>
      <p:ext uri="{BB962C8B-B14F-4D97-AF65-F5344CB8AC3E}">
        <p14:creationId xmlns:p14="http://schemas.microsoft.com/office/powerpoint/2010/main" val="127362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8C3FFB-4269-1C8F-93BF-30F123EBD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324B45-FE12-D25A-FBBF-7F0F3D9DCF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89366"/>
            <a:ext cx="9189027" cy="6137777"/>
          </a:xfrm>
        </p:spPr>
      </p:pic>
    </p:spTree>
    <p:extLst>
      <p:ext uri="{BB962C8B-B14F-4D97-AF65-F5344CB8AC3E}">
        <p14:creationId xmlns:p14="http://schemas.microsoft.com/office/powerpoint/2010/main" val="330053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3A12FF-F710-C6F3-7D76-C264A77D3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9F4698-F0B1-FE60-6E81-02121C000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02" y="0"/>
            <a:ext cx="6559721" cy="6812019"/>
          </a:xfrm>
        </p:spPr>
      </p:pic>
    </p:spTree>
    <p:extLst>
      <p:ext uri="{BB962C8B-B14F-4D97-AF65-F5344CB8AC3E}">
        <p14:creationId xmlns:p14="http://schemas.microsoft.com/office/powerpoint/2010/main" val="154697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9C9BE-4619-9D79-B24C-DD12F7286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51C8F0-507D-7423-2A9B-2E19207AA0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117" y="0"/>
            <a:ext cx="5538979" cy="6825958"/>
          </a:xfrm>
        </p:spPr>
      </p:pic>
    </p:spTree>
    <p:extLst>
      <p:ext uri="{BB962C8B-B14F-4D97-AF65-F5344CB8AC3E}">
        <p14:creationId xmlns:p14="http://schemas.microsoft.com/office/powerpoint/2010/main" val="405809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D1DB2-2416-8927-539F-0CA1BEE76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97885C-1D7D-FD0B-080E-848C99A63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444" y="155584"/>
            <a:ext cx="9394556" cy="6546831"/>
          </a:xfrm>
        </p:spPr>
      </p:pic>
    </p:spTree>
    <p:extLst>
      <p:ext uri="{BB962C8B-B14F-4D97-AF65-F5344CB8AC3E}">
        <p14:creationId xmlns:p14="http://schemas.microsoft.com/office/powerpoint/2010/main" val="101553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1D7AC6-D8A7-20E0-592C-2763434EE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524CC0-2A3C-FACA-C6D8-5ED7313161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76" y="-83313"/>
            <a:ext cx="5205984" cy="6941313"/>
          </a:xfrm>
        </p:spPr>
      </p:pic>
    </p:spTree>
    <p:extLst>
      <p:ext uri="{BB962C8B-B14F-4D97-AF65-F5344CB8AC3E}">
        <p14:creationId xmlns:p14="http://schemas.microsoft.com/office/powerpoint/2010/main" val="1590502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7B4D0A-8AB2-457C-BE86-D3FEBC124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246849-F568-12FF-7D16-65B21034E4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792" y="26087"/>
            <a:ext cx="6868390" cy="6778018"/>
          </a:xfrm>
        </p:spPr>
      </p:pic>
    </p:spTree>
    <p:extLst>
      <p:ext uri="{BB962C8B-B14F-4D97-AF65-F5344CB8AC3E}">
        <p14:creationId xmlns:p14="http://schemas.microsoft.com/office/powerpoint/2010/main" val="36705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C5035-0886-C666-86EB-9826AF2FE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64E8E5-C4C3-5A82-53A4-16BFBE156A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051" y="-65717"/>
            <a:ext cx="8145549" cy="6923717"/>
          </a:xfrm>
        </p:spPr>
      </p:pic>
    </p:spTree>
    <p:extLst>
      <p:ext uri="{BB962C8B-B14F-4D97-AF65-F5344CB8AC3E}">
        <p14:creationId xmlns:p14="http://schemas.microsoft.com/office/powerpoint/2010/main" val="124267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AC346B-01DC-F53E-8A92-F70785BD6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91B66-981A-B459-5EBB-9EC9182120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297" y="44679"/>
            <a:ext cx="4486656" cy="7591492"/>
          </a:xfrm>
        </p:spPr>
      </p:pic>
    </p:spTree>
    <p:extLst>
      <p:ext uri="{BB962C8B-B14F-4D97-AF65-F5344CB8AC3E}">
        <p14:creationId xmlns:p14="http://schemas.microsoft.com/office/powerpoint/2010/main" val="2359187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E3E89E-F6D6-9EF1-7E9B-CCAC4985E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44FE66-CC3D-95BC-6643-7DA44FF49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936" y="-101235"/>
            <a:ext cx="6071616" cy="6863880"/>
          </a:xfrm>
        </p:spPr>
      </p:pic>
    </p:spTree>
    <p:extLst>
      <p:ext uri="{BB962C8B-B14F-4D97-AF65-F5344CB8AC3E}">
        <p14:creationId xmlns:p14="http://schemas.microsoft.com/office/powerpoint/2010/main" val="426126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87C176-5AA8-6D70-697B-83C489284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259888-582E-6143-8210-3B3986455C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648" y="-1071310"/>
            <a:ext cx="4974336" cy="8959405"/>
          </a:xfrm>
        </p:spPr>
      </p:pic>
    </p:spTree>
    <p:extLst>
      <p:ext uri="{BB962C8B-B14F-4D97-AF65-F5344CB8AC3E}">
        <p14:creationId xmlns:p14="http://schemas.microsoft.com/office/powerpoint/2010/main" val="387725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687FB-EFFC-A5DA-48BF-A17B9E8FD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5E6C34-8F19-BCF0-78FD-B7B1A653A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48" y="446809"/>
            <a:ext cx="9431834" cy="6284796"/>
          </a:xfrm>
        </p:spPr>
      </p:pic>
    </p:spTree>
    <p:extLst>
      <p:ext uri="{BB962C8B-B14F-4D97-AF65-F5344CB8AC3E}">
        <p14:creationId xmlns:p14="http://schemas.microsoft.com/office/powerpoint/2010/main" val="2784402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035BAC-FA63-ADED-3CDD-18A7352B6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2BF76C-ABAD-768D-21E4-DEE2333D06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232" y="-368664"/>
            <a:ext cx="5205983" cy="7346345"/>
          </a:xfrm>
        </p:spPr>
      </p:pic>
    </p:spTree>
    <p:extLst>
      <p:ext uri="{BB962C8B-B14F-4D97-AF65-F5344CB8AC3E}">
        <p14:creationId xmlns:p14="http://schemas.microsoft.com/office/powerpoint/2010/main" val="342840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0F878-4CA9-E323-1900-D17AB402F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6593BC-259B-76A7-746B-F1DA1187D6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387" y="-38232"/>
            <a:ext cx="7406069" cy="6896232"/>
          </a:xfrm>
        </p:spPr>
      </p:pic>
    </p:spTree>
    <p:extLst>
      <p:ext uri="{BB962C8B-B14F-4D97-AF65-F5344CB8AC3E}">
        <p14:creationId xmlns:p14="http://schemas.microsoft.com/office/powerpoint/2010/main" val="206978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281D26-4059-F524-7EB8-771DF7080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2DB10E-A304-0DBB-D72F-A4FB169D24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768" y="2318"/>
            <a:ext cx="5205984" cy="6941313"/>
          </a:xfrm>
        </p:spPr>
      </p:pic>
    </p:spTree>
    <p:extLst>
      <p:ext uri="{BB962C8B-B14F-4D97-AF65-F5344CB8AC3E}">
        <p14:creationId xmlns:p14="http://schemas.microsoft.com/office/powerpoint/2010/main" val="259525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0D2FAA-CBA1-DE76-7811-8462F1A0F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184064-D389-5E69-5225-1DC425EAB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426" y="-135795"/>
            <a:ext cx="6915182" cy="6915182"/>
          </a:xfrm>
        </p:spPr>
      </p:pic>
    </p:spTree>
    <p:extLst>
      <p:ext uri="{BB962C8B-B14F-4D97-AF65-F5344CB8AC3E}">
        <p14:creationId xmlns:p14="http://schemas.microsoft.com/office/powerpoint/2010/main" val="420432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E5110-48FA-5BF2-A2DA-1804B06ED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580D25-6991-A76C-9F4C-9550E99535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918" y="-132926"/>
            <a:ext cx="4800600" cy="7082853"/>
          </a:xfrm>
        </p:spPr>
      </p:pic>
    </p:spTree>
    <p:extLst>
      <p:ext uri="{BB962C8B-B14F-4D97-AF65-F5344CB8AC3E}">
        <p14:creationId xmlns:p14="http://schemas.microsoft.com/office/powerpoint/2010/main" val="357031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A9724-4798-6D1C-24CB-92A45E1B7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A986E94-DF53-B377-BA21-E1652BF5C3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640" y="0"/>
            <a:ext cx="6972299" cy="6972299"/>
          </a:xfrm>
        </p:spPr>
      </p:pic>
    </p:spTree>
    <p:extLst>
      <p:ext uri="{BB962C8B-B14F-4D97-AF65-F5344CB8AC3E}">
        <p14:creationId xmlns:p14="http://schemas.microsoft.com/office/powerpoint/2010/main" val="183717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35B8E-25E9-0915-88E2-96B786522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6E8F90-6726-866B-0267-4140CE0BDA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103" y="0"/>
            <a:ext cx="5966570" cy="6902202"/>
          </a:xfrm>
        </p:spPr>
      </p:pic>
    </p:spTree>
    <p:extLst>
      <p:ext uri="{BB962C8B-B14F-4D97-AF65-F5344CB8AC3E}">
        <p14:creationId xmlns:p14="http://schemas.microsoft.com/office/powerpoint/2010/main" val="272095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876890-627C-47A8-AD42-C8CC8E509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9EFFBB-B361-513C-0C23-3C56CFF24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437" y="110433"/>
            <a:ext cx="7718681" cy="6747567"/>
          </a:xfrm>
        </p:spPr>
      </p:pic>
    </p:spTree>
    <p:extLst>
      <p:ext uri="{BB962C8B-B14F-4D97-AF65-F5344CB8AC3E}">
        <p14:creationId xmlns:p14="http://schemas.microsoft.com/office/powerpoint/2010/main" val="335094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820B41-5AC7-250C-D97F-335B92006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415B7F-C484-49A1-5396-DA06E125A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43500" cy="6858000"/>
          </a:xfrm>
        </p:spPr>
      </p:pic>
    </p:spTree>
    <p:extLst>
      <p:ext uri="{BB962C8B-B14F-4D97-AF65-F5344CB8AC3E}">
        <p14:creationId xmlns:p14="http://schemas.microsoft.com/office/powerpoint/2010/main" val="161104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6BEFB-F4F4-30F7-C6A0-55A0E2D5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F58964-E47B-D435-4B17-E7FA96D593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64" y="10378"/>
            <a:ext cx="5912427" cy="6888265"/>
          </a:xfrm>
        </p:spPr>
      </p:pic>
    </p:spTree>
    <p:extLst>
      <p:ext uri="{BB962C8B-B14F-4D97-AF65-F5344CB8AC3E}">
        <p14:creationId xmlns:p14="http://schemas.microsoft.com/office/powerpoint/2010/main" val="88383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7DFAFC-419F-541C-B6EA-65D62EC17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1ED367-6196-A3E1-F9A5-3900CBC7D2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276" y="0"/>
            <a:ext cx="7394505" cy="6839917"/>
          </a:xfrm>
        </p:spPr>
      </p:pic>
    </p:spTree>
    <p:extLst>
      <p:ext uri="{BB962C8B-B14F-4D97-AF65-F5344CB8AC3E}">
        <p14:creationId xmlns:p14="http://schemas.microsoft.com/office/powerpoint/2010/main" val="325230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45F5A8-454F-DB65-697A-BFFB5A807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904707-FAE9-DD70-C8F6-BCD25A009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280195" cy="7008508"/>
          </a:xfrm>
        </p:spPr>
      </p:pic>
    </p:spTree>
    <p:extLst>
      <p:ext uri="{BB962C8B-B14F-4D97-AF65-F5344CB8AC3E}">
        <p14:creationId xmlns:p14="http://schemas.microsoft.com/office/powerpoint/2010/main" val="367593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990D4-5D99-FCB4-7DDD-D45523F95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74C4EF-5389-9CD4-85E2-7F6BF54431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959" y="243175"/>
            <a:ext cx="6130178" cy="6542088"/>
          </a:xfrm>
        </p:spPr>
      </p:pic>
    </p:spTree>
    <p:extLst>
      <p:ext uri="{BB962C8B-B14F-4D97-AF65-F5344CB8AC3E}">
        <p14:creationId xmlns:p14="http://schemas.microsoft.com/office/powerpoint/2010/main" val="371275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FC70B1-1CD0-A4BF-A12D-8B6FD6B80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AC826-D693-2DF3-594C-2103D9B50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142" y="0"/>
            <a:ext cx="3962399" cy="6858000"/>
          </a:xfrm>
        </p:spPr>
      </p:pic>
    </p:spTree>
    <p:extLst>
      <p:ext uri="{BB962C8B-B14F-4D97-AF65-F5344CB8AC3E}">
        <p14:creationId xmlns:p14="http://schemas.microsoft.com/office/powerpoint/2010/main" val="166971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674DB4-7E94-7706-EBE1-368C1DB64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51307A-12E8-17A3-C821-57BF3F0931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651" y="65412"/>
            <a:ext cx="6727176" cy="6727176"/>
          </a:xfrm>
        </p:spPr>
      </p:pic>
    </p:spTree>
    <p:extLst>
      <p:ext uri="{BB962C8B-B14F-4D97-AF65-F5344CB8AC3E}">
        <p14:creationId xmlns:p14="http://schemas.microsoft.com/office/powerpoint/2010/main" val="3766465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8FFFD8-5B6C-B0CC-07AF-404E36758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0B7825-F396-F806-2C58-C1BDC358F5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882" y="17698"/>
            <a:ext cx="5133109" cy="6840893"/>
          </a:xfrm>
        </p:spPr>
      </p:pic>
    </p:spTree>
    <p:extLst>
      <p:ext uri="{BB962C8B-B14F-4D97-AF65-F5344CB8AC3E}">
        <p14:creationId xmlns:p14="http://schemas.microsoft.com/office/powerpoint/2010/main" val="37022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76CE7-116F-B744-507B-4B207F01B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C8A8B7-EF3B-2277-2BD7-C3EFA991D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982" y="-52661"/>
            <a:ext cx="5673436" cy="6902680"/>
          </a:xfrm>
        </p:spPr>
      </p:pic>
    </p:spTree>
    <p:extLst>
      <p:ext uri="{BB962C8B-B14F-4D97-AF65-F5344CB8AC3E}">
        <p14:creationId xmlns:p14="http://schemas.microsoft.com/office/powerpoint/2010/main" val="272421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905A9-62E1-A70B-764D-50B3071F7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C2D3F5-EBE3-9C94-018D-E0B209B8D6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236" y="-59929"/>
            <a:ext cx="5372100" cy="689163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8D2C9FC-24A3-C990-AE3A-59EECE2F5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841" y="576868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3BA2A7B-0B42-5FB7-EEFE-29E0B79FC3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02" y="6117828"/>
            <a:ext cx="1324881" cy="75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0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6</Words>
  <Application>Microsoft Office PowerPoint</Application>
  <PresentationFormat>Grand écran</PresentationFormat>
  <Paragraphs>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N°52 - Perroquet34740</dc:title>
  <dc:creator>Perroquet34740</dc:creator>
  <cp:lastModifiedBy>jean-louis BEYAERT</cp:lastModifiedBy>
  <cp:revision>3</cp:revision>
  <dcterms:created xsi:type="dcterms:W3CDTF">2022-08-26T09:00:05Z</dcterms:created>
  <dcterms:modified xsi:type="dcterms:W3CDTF">2022-08-26T10:23:06Z</dcterms:modified>
</cp:coreProperties>
</file>