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3"/>
  </p:notesMasterIdLst>
  <p:sldIdLst>
    <p:sldId id="256" r:id="rId2"/>
    <p:sldId id="257" r:id="rId3"/>
    <p:sldId id="258" r:id="rId4"/>
    <p:sldId id="259" r:id="rId5"/>
    <p:sldId id="299" r:id="rId6"/>
    <p:sldId id="260" r:id="rId7"/>
    <p:sldId id="261" r:id="rId8"/>
    <p:sldId id="262" r:id="rId9"/>
    <p:sldId id="300" r:id="rId10"/>
    <p:sldId id="263" r:id="rId11"/>
    <p:sldId id="264" r:id="rId12"/>
    <p:sldId id="265" r:id="rId13"/>
    <p:sldId id="266" r:id="rId14"/>
    <p:sldId id="267" r:id="rId15"/>
    <p:sldId id="301" r:id="rId16"/>
    <p:sldId id="268" r:id="rId17"/>
    <p:sldId id="269" r:id="rId18"/>
    <p:sldId id="270" r:id="rId19"/>
    <p:sldId id="271" r:id="rId20"/>
    <p:sldId id="272" r:id="rId21"/>
    <p:sldId id="302" r:id="rId22"/>
    <p:sldId id="273" r:id="rId23"/>
    <p:sldId id="274" r:id="rId24"/>
    <p:sldId id="275" r:id="rId25"/>
    <p:sldId id="276" r:id="rId26"/>
    <p:sldId id="277" r:id="rId27"/>
    <p:sldId id="303" r:id="rId28"/>
    <p:sldId id="278" r:id="rId29"/>
    <p:sldId id="279" r:id="rId30"/>
    <p:sldId id="280" r:id="rId31"/>
    <p:sldId id="304" r:id="rId32"/>
    <p:sldId id="281" r:id="rId33"/>
    <p:sldId id="282" r:id="rId34"/>
    <p:sldId id="283" r:id="rId35"/>
    <p:sldId id="284" r:id="rId36"/>
    <p:sldId id="285" r:id="rId37"/>
    <p:sldId id="305" r:id="rId38"/>
    <p:sldId id="286" r:id="rId39"/>
    <p:sldId id="287" r:id="rId40"/>
    <p:sldId id="288" r:id="rId41"/>
    <p:sldId id="289" r:id="rId42"/>
    <p:sldId id="290" r:id="rId43"/>
    <p:sldId id="306" r:id="rId44"/>
    <p:sldId id="291" r:id="rId45"/>
    <p:sldId id="292" r:id="rId46"/>
    <p:sldId id="293" r:id="rId47"/>
    <p:sldId id="294" r:id="rId48"/>
    <p:sldId id="295" r:id="rId49"/>
    <p:sldId id="296" r:id="rId50"/>
    <p:sldId id="297" r:id="rId51"/>
    <p:sldId id="298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9" autoAdjust="0"/>
    <p:restoredTop sz="94630" autoAdjust="0"/>
  </p:normalViewPr>
  <p:slideViewPr>
    <p:cSldViewPr snapToGrid="0">
      <p:cViewPr varScale="1">
        <p:scale>
          <a:sx n="84" d="100"/>
          <a:sy n="84" d="100"/>
        </p:scale>
        <p:origin x="108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995980-09A6-4E24-87EC-568C82D52FCD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240339-860C-4DB7-B83F-814256304D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244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240339-860C-4DB7-B83F-814256304D2C}" type="slidenum">
              <a:rPr lang="fr-FR" smtClean="0"/>
              <a:t>38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482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956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130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307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415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963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377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0861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420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582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4174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152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8BB4A-34F7-4277-8340-DB26188EDB93}" type="datetimeFigureOut">
              <a:rPr lang="fr-FR" smtClean="0"/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7AF9-3EEE-4065-9FBB-7A9B3A25D9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0387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8272E7-C8CC-B762-0B42-BA13D64C01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B53E0CB-9A05-7E4A-2BD5-8BD147864B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FF1FB4-A52B-6DB3-DBBC-76A75119DE29}"/>
              </a:ext>
            </a:extLst>
          </p:cNvPr>
          <p:cNvSpPr/>
          <p:nvPr/>
        </p:nvSpPr>
        <p:spPr>
          <a:xfrm>
            <a:off x="2114550" y="171450"/>
            <a:ext cx="75963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N°51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CCF1707-7298-52A8-F0DF-DD5E3A59B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8902" y="5257800"/>
            <a:ext cx="1781175" cy="14287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A0A0E6A-F7D8-1FEF-6455-B55CD5430C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85" y="1094780"/>
            <a:ext cx="5433060" cy="543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985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5106AA-50DE-4F03-3628-8A691A2B5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BCB9B7-CCD5-4AF8-57B2-0002F288C8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258" y="-43086"/>
            <a:ext cx="7888242" cy="6981095"/>
          </a:xfrm>
        </p:spPr>
      </p:pic>
    </p:spTree>
    <p:extLst>
      <p:ext uri="{BB962C8B-B14F-4D97-AF65-F5344CB8AC3E}">
        <p14:creationId xmlns:p14="http://schemas.microsoft.com/office/powerpoint/2010/main" val="630852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9593B-FC1D-39D6-13F0-40768E56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DA479B-938B-1380-A1BE-29E6E64AAA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269" y="80010"/>
            <a:ext cx="7866325" cy="6777990"/>
          </a:xfrm>
        </p:spPr>
      </p:pic>
    </p:spTree>
    <p:extLst>
      <p:ext uri="{BB962C8B-B14F-4D97-AF65-F5344CB8AC3E}">
        <p14:creationId xmlns:p14="http://schemas.microsoft.com/office/powerpoint/2010/main" val="168564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F79FC-D322-8170-B723-E87D8C187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D451FB-4E0B-CEB9-291F-A711C451DC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1" y="0"/>
            <a:ext cx="5932169" cy="6858000"/>
          </a:xfrm>
        </p:spPr>
      </p:pic>
    </p:spTree>
    <p:extLst>
      <p:ext uri="{BB962C8B-B14F-4D97-AF65-F5344CB8AC3E}">
        <p14:creationId xmlns:p14="http://schemas.microsoft.com/office/powerpoint/2010/main" val="2436645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5321E9-150D-B883-25F3-736FF9A0C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51C56A-AC21-421C-CA6F-8D9FCCD7F7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352" y="0"/>
            <a:ext cx="6915948" cy="6870149"/>
          </a:xfrm>
        </p:spPr>
      </p:pic>
    </p:spTree>
    <p:extLst>
      <p:ext uri="{BB962C8B-B14F-4D97-AF65-F5344CB8AC3E}">
        <p14:creationId xmlns:p14="http://schemas.microsoft.com/office/powerpoint/2010/main" val="271925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9A3EFD-1ECA-4112-9D75-6F0650D0D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16C361-F8F5-9878-3180-C6B7D16B4A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944" y="0"/>
            <a:ext cx="5452155" cy="6858000"/>
          </a:xfrm>
        </p:spPr>
      </p:pic>
    </p:spTree>
    <p:extLst>
      <p:ext uri="{BB962C8B-B14F-4D97-AF65-F5344CB8AC3E}">
        <p14:creationId xmlns:p14="http://schemas.microsoft.com/office/powerpoint/2010/main" val="2293534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E55B31-349D-1AF0-EC09-B0629C3BB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DBA5EB-5914-A19B-691C-456BF8B6C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734" y="106732"/>
            <a:ext cx="7595176" cy="6751268"/>
          </a:xfrm>
        </p:spPr>
      </p:pic>
    </p:spTree>
    <p:extLst>
      <p:ext uri="{BB962C8B-B14F-4D97-AF65-F5344CB8AC3E}">
        <p14:creationId xmlns:p14="http://schemas.microsoft.com/office/powerpoint/2010/main" val="1951799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6D0D8F-827E-D7ED-311F-5A84A3F7D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FFB4B3-82C8-8B32-929A-949A17BFA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20694" cy="6820694"/>
          </a:xfrm>
        </p:spPr>
      </p:pic>
    </p:spTree>
    <p:extLst>
      <p:ext uri="{BB962C8B-B14F-4D97-AF65-F5344CB8AC3E}">
        <p14:creationId xmlns:p14="http://schemas.microsoft.com/office/powerpoint/2010/main" val="3235465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B618E-D83B-D695-18A2-86E805C7F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AC7773-D4CF-F2C0-7434-6ECA4978DA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303293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7F32DC-9E88-C97B-66B4-CEF16A412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A02434-6114-081A-13F5-759BDFCFE8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965" y="137160"/>
            <a:ext cx="6960195" cy="6819836"/>
          </a:xfrm>
        </p:spPr>
      </p:pic>
    </p:spTree>
    <p:extLst>
      <p:ext uri="{BB962C8B-B14F-4D97-AF65-F5344CB8AC3E}">
        <p14:creationId xmlns:p14="http://schemas.microsoft.com/office/powerpoint/2010/main" val="1254027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36F72F-F3BD-9C93-3475-6120E93DB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E53C5D-D36C-D7C0-5C69-0514FF8527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100" y="-11906"/>
            <a:ext cx="5143500" cy="6858001"/>
          </a:xfrm>
        </p:spPr>
      </p:pic>
    </p:spTree>
    <p:extLst>
      <p:ext uri="{BB962C8B-B14F-4D97-AF65-F5344CB8AC3E}">
        <p14:creationId xmlns:p14="http://schemas.microsoft.com/office/powerpoint/2010/main" val="3183551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C8D1FE-D31F-BFC9-7B2B-4E3AFE341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96CA92-8D00-94F3-5475-FEDDDF0EF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0" y="0"/>
            <a:ext cx="5440680" cy="6831076"/>
          </a:xfrm>
        </p:spPr>
      </p:pic>
    </p:spTree>
    <p:extLst>
      <p:ext uri="{BB962C8B-B14F-4D97-AF65-F5344CB8AC3E}">
        <p14:creationId xmlns:p14="http://schemas.microsoft.com/office/powerpoint/2010/main" val="1115219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61B51E-5CF7-24A8-DAA6-264122A5E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EF5ED2-393F-C0F2-C0F9-8AC7CC7240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626" y="12938"/>
            <a:ext cx="6832124" cy="6832124"/>
          </a:xfrm>
        </p:spPr>
      </p:pic>
    </p:spTree>
    <p:extLst>
      <p:ext uri="{BB962C8B-B14F-4D97-AF65-F5344CB8AC3E}">
        <p14:creationId xmlns:p14="http://schemas.microsoft.com/office/powerpoint/2010/main" val="2797560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3EF4D8-5F02-29F7-EA76-B39E2CADB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4AA55-2CBE-BCDD-10A5-422149956D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20" y="44456"/>
            <a:ext cx="4560570" cy="6884208"/>
          </a:xfrm>
        </p:spPr>
      </p:pic>
    </p:spTree>
    <p:extLst>
      <p:ext uri="{BB962C8B-B14F-4D97-AF65-F5344CB8AC3E}">
        <p14:creationId xmlns:p14="http://schemas.microsoft.com/office/powerpoint/2010/main" val="803596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531836-8335-7483-9193-5E6DCAEE1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ABDD61-D9FA-2EA9-46D6-4DDD1C8F67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710" y="-44426"/>
            <a:ext cx="5166360" cy="6902426"/>
          </a:xfrm>
        </p:spPr>
      </p:pic>
    </p:spTree>
    <p:extLst>
      <p:ext uri="{BB962C8B-B14F-4D97-AF65-F5344CB8AC3E}">
        <p14:creationId xmlns:p14="http://schemas.microsoft.com/office/powerpoint/2010/main" val="8119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81B177-EBF3-7475-EBA2-C1085C0DA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B6D35C-2431-75B1-5780-C2A3C6431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53407"/>
            <a:ext cx="5669280" cy="6911124"/>
          </a:xfrm>
        </p:spPr>
      </p:pic>
    </p:spTree>
    <p:extLst>
      <p:ext uri="{BB962C8B-B14F-4D97-AF65-F5344CB8AC3E}">
        <p14:creationId xmlns:p14="http://schemas.microsoft.com/office/powerpoint/2010/main" val="1224778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891126-C766-3D65-631F-F8D0418E9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546575-889A-CC47-99EE-B3717C0F64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798621" cy="7342512"/>
          </a:xfrm>
        </p:spPr>
      </p:pic>
    </p:spTree>
    <p:extLst>
      <p:ext uri="{BB962C8B-B14F-4D97-AF65-F5344CB8AC3E}">
        <p14:creationId xmlns:p14="http://schemas.microsoft.com/office/powerpoint/2010/main" val="2642007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9FA949-E467-3CD3-CC5F-AF1925067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1CAB65-F4C9-68DA-8632-7DD8A0A746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306" y="25876"/>
            <a:ext cx="6832124" cy="6832124"/>
          </a:xfrm>
        </p:spPr>
      </p:pic>
    </p:spTree>
    <p:extLst>
      <p:ext uri="{BB962C8B-B14F-4D97-AF65-F5344CB8AC3E}">
        <p14:creationId xmlns:p14="http://schemas.microsoft.com/office/powerpoint/2010/main" val="3797642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7C0099-D48E-B989-BC07-B19FBD231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36EA94-A610-0F44-686F-13ECF3379C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210" y="0"/>
            <a:ext cx="9088929" cy="6849628"/>
          </a:xfrm>
        </p:spPr>
      </p:pic>
    </p:spTree>
    <p:extLst>
      <p:ext uri="{BB962C8B-B14F-4D97-AF65-F5344CB8AC3E}">
        <p14:creationId xmlns:p14="http://schemas.microsoft.com/office/powerpoint/2010/main" val="3216499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8E4FF5-8BBF-E5E6-F85A-6CAB6E617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B68A01-709E-DABE-EA29-2685EC289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770" y="-138578"/>
            <a:ext cx="5646420" cy="6948234"/>
          </a:xfrm>
        </p:spPr>
      </p:pic>
    </p:spTree>
    <p:extLst>
      <p:ext uri="{BB962C8B-B14F-4D97-AF65-F5344CB8AC3E}">
        <p14:creationId xmlns:p14="http://schemas.microsoft.com/office/powerpoint/2010/main" val="955686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34627-29D7-3F9E-5D1F-EC01C08C5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8A1A9E-4359-5F89-5B24-8B7850CF3B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31" y="171307"/>
            <a:ext cx="6798138" cy="6686693"/>
          </a:xfrm>
        </p:spPr>
      </p:pic>
    </p:spTree>
    <p:extLst>
      <p:ext uri="{BB962C8B-B14F-4D97-AF65-F5344CB8AC3E}">
        <p14:creationId xmlns:p14="http://schemas.microsoft.com/office/powerpoint/2010/main" val="1743716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08E636-CB54-8191-7A53-F0230C72E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512669-A27C-D2C1-EA6E-E87881E495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2043906"/>
            <a:ext cx="6858000" cy="3914775"/>
          </a:xfrm>
        </p:spPr>
      </p:pic>
    </p:spTree>
    <p:extLst>
      <p:ext uri="{BB962C8B-B14F-4D97-AF65-F5344CB8AC3E}">
        <p14:creationId xmlns:p14="http://schemas.microsoft.com/office/powerpoint/2010/main" val="1970687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B9A08-6561-B4D6-865F-6C858EDB6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CD2C23-1BCC-AC90-61DF-3C47192F77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978" y="0"/>
            <a:ext cx="8223502" cy="6906906"/>
          </a:xfrm>
        </p:spPr>
      </p:pic>
    </p:spTree>
    <p:extLst>
      <p:ext uri="{BB962C8B-B14F-4D97-AF65-F5344CB8AC3E}">
        <p14:creationId xmlns:p14="http://schemas.microsoft.com/office/powerpoint/2010/main" val="249212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FF0737-1A46-377B-414B-A68D91871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761CEC-73A0-8963-C620-BD7020AD5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473" y="0"/>
            <a:ext cx="6683577" cy="6858000"/>
          </a:xfrm>
        </p:spPr>
      </p:pic>
    </p:spTree>
    <p:extLst>
      <p:ext uri="{BB962C8B-B14F-4D97-AF65-F5344CB8AC3E}">
        <p14:creationId xmlns:p14="http://schemas.microsoft.com/office/powerpoint/2010/main" val="3252791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520B18-3954-68F2-6432-DFBEEC515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0C2C78-93CA-8358-1BC4-9C30B06811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846" y="0"/>
            <a:ext cx="6759893" cy="6759893"/>
          </a:xfrm>
        </p:spPr>
      </p:pic>
    </p:spTree>
    <p:extLst>
      <p:ext uri="{BB962C8B-B14F-4D97-AF65-F5344CB8AC3E}">
        <p14:creationId xmlns:p14="http://schemas.microsoft.com/office/powerpoint/2010/main" val="131306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8636B7-3C04-329A-401F-FB360659E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480110-9B8C-5A33-1E60-C2732864C7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75" y="42449"/>
            <a:ext cx="8018295" cy="6815551"/>
          </a:xfrm>
        </p:spPr>
      </p:pic>
    </p:spTree>
    <p:extLst>
      <p:ext uri="{BB962C8B-B14F-4D97-AF65-F5344CB8AC3E}">
        <p14:creationId xmlns:p14="http://schemas.microsoft.com/office/powerpoint/2010/main" val="1470399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CE46C3-D1EE-A867-7A0C-58C14964C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253E7-7201-7A07-091C-1D1870CFE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020" y="365124"/>
            <a:ext cx="8534629" cy="6388119"/>
          </a:xfrm>
        </p:spPr>
      </p:pic>
    </p:spTree>
    <p:extLst>
      <p:ext uri="{BB962C8B-B14F-4D97-AF65-F5344CB8AC3E}">
        <p14:creationId xmlns:p14="http://schemas.microsoft.com/office/powerpoint/2010/main" val="1681799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0F0AD9-4C2D-96FB-DE9E-5A3DBBAB2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356CF7C-AF75-D950-5B98-63C45B545E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470" y="-205740"/>
            <a:ext cx="7065060" cy="6938615"/>
          </a:xfrm>
        </p:spPr>
      </p:pic>
    </p:spTree>
    <p:extLst>
      <p:ext uri="{BB962C8B-B14F-4D97-AF65-F5344CB8AC3E}">
        <p14:creationId xmlns:p14="http://schemas.microsoft.com/office/powerpoint/2010/main" val="2563874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A4A24D-56B4-D403-9141-8D8025AA9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CA69B139-49F8-D31A-A9AB-C6CEDFCDA5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0" y="-342657"/>
            <a:ext cx="5383530" cy="7170564"/>
          </a:xfrm>
        </p:spPr>
      </p:pic>
    </p:spTree>
    <p:extLst>
      <p:ext uri="{BB962C8B-B14F-4D97-AF65-F5344CB8AC3E}">
        <p14:creationId xmlns:p14="http://schemas.microsoft.com/office/powerpoint/2010/main" val="4278996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E5666E-9C8D-3C0F-97E3-47128678F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15BA3B-1C4A-E515-0BAC-761EA0B7F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57" y="365125"/>
            <a:ext cx="9570763" cy="6318476"/>
          </a:xfrm>
        </p:spPr>
      </p:pic>
    </p:spTree>
    <p:extLst>
      <p:ext uri="{BB962C8B-B14F-4D97-AF65-F5344CB8AC3E}">
        <p14:creationId xmlns:p14="http://schemas.microsoft.com/office/powerpoint/2010/main" val="1982680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E52439-78AC-A68C-AF92-649741026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A0540C-CF56-1DCF-9003-C16DCF26C9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806" y="594360"/>
            <a:ext cx="8261060" cy="6176963"/>
          </a:xfrm>
        </p:spPr>
      </p:pic>
    </p:spTree>
    <p:extLst>
      <p:ext uri="{BB962C8B-B14F-4D97-AF65-F5344CB8AC3E}">
        <p14:creationId xmlns:p14="http://schemas.microsoft.com/office/powerpoint/2010/main" val="943533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CC0584-926B-9B51-3CDA-00DF88EE7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22E8F9D-2351-A6BB-C253-594CAF597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448" y="1069"/>
            <a:ext cx="4107911" cy="6856931"/>
          </a:xfrm>
        </p:spPr>
      </p:pic>
    </p:spTree>
    <p:extLst>
      <p:ext uri="{BB962C8B-B14F-4D97-AF65-F5344CB8AC3E}">
        <p14:creationId xmlns:p14="http://schemas.microsoft.com/office/powerpoint/2010/main" val="3857523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14C97D-9AC6-16C7-C101-14111A0F2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6860" y="-480695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8409AA-0810-83F4-EC49-C3D40CD97C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188" y="0"/>
            <a:ext cx="5292131" cy="6762169"/>
          </a:xfrm>
        </p:spPr>
      </p:pic>
    </p:spTree>
    <p:extLst>
      <p:ext uri="{BB962C8B-B14F-4D97-AF65-F5344CB8AC3E}">
        <p14:creationId xmlns:p14="http://schemas.microsoft.com/office/powerpoint/2010/main" val="1735193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49E2F8-EBAC-C3D2-0A7C-EE2E264A2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882CAD-DB7B-D319-011C-05DF22B86B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260" y="-109348"/>
            <a:ext cx="4949190" cy="7081863"/>
          </a:xfrm>
        </p:spPr>
      </p:pic>
    </p:spTree>
    <p:extLst>
      <p:ext uri="{BB962C8B-B14F-4D97-AF65-F5344CB8AC3E}">
        <p14:creationId xmlns:p14="http://schemas.microsoft.com/office/powerpoint/2010/main" val="3097840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A50ACB-532F-92C0-FC04-9AFF13E3C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5940" y="-925829"/>
            <a:ext cx="9547860" cy="2616518"/>
          </a:xfrm>
        </p:spPr>
        <p:txBody>
          <a:bodyPr/>
          <a:lstStyle/>
          <a:p>
            <a:r>
              <a:rPr lang="fr-FR" dirty="0"/>
              <a:t>UN OUVRIER DU BTP EN VACANCES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435295-D864-EAAD-2600-9AEE05799F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107" y="673418"/>
            <a:ext cx="5047990" cy="5769133"/>
          </a:xfrm>
        </p:spPr>
      </p:pic>
    </p:spTree>
    <p:extLst>
      <p:ext uri="{BB962C8B-B14F-4D97-AF65-F5344CB8AC3E}">
        <p14:creationId xmlns:p14="http://schemas.microsoft.com/office/powerpoint/2010/main" val="1834127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FC4AA1-F678-3572-6EEF-D6FD95C2A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7F9FEA-D823-85A9-9CE8-E6427E21FE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260" y="-288496"/>
            <a:ext cx="5234940" cy="7434992"/>
          </a:xfrm>
        </p:spPr>
      </p:pic>
    </p:spTree>
    <p:extLst>
      <p:ext uri="{BB962C8B-B14F-4D97-AF65-F5344CB8AC3E}">
        <p14:creationId xmlns:p14="http://schemas.microsoft.com/office/powerpoint/2010/main" val="1825251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915DC2-8331-C04C-A95B-B26FDC44B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1C62E1-08F0-92EF-7D0E-3F0BD387BA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072" y="0"/>
            <a:ext cx="9309412" cy="6858000"/>
          </a:xfrm>
        </p:spPr>
      </p:pic>
    </p:spTree>
    <p:extLst>
      <p:ext uri="{BB962C8B-B14F-4D97-AF65-F5344CB8AC3E}">
        <p14:creationId xmlns:p14="http://schemas.microsoft.com/office/powerpoint/2010/main" val="1616915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D9D8FA-A646-9076-75EE-D2CEFFFC3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434BBD-71F7-88F6-F09D-BC7A736908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408" y="148590"/>
            <a:ext cx="7982192" cy="6535420"/>
          </a:xfrm>
        </p:spPr>
      </p:pic>
    </p:spTree>
    <p:extLst>
      <p:ext uri="{BB962C8B-B14F-4D97-AF65-F5344CB8AC3E}">
        <p14:creationId xmlns:p14="http://schemas.microsoft.com/office/powerpoint/2010/main" val="355619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9D1EF3-7B2C-92B8-640D-D045A5A48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3372F5-2E42-52B6-449F-064DD842D3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70" y="-6900"/>
            <a:ext cx="4240529" cy="6937978"/>
          </a:xfrm>
        </p:spPr>
      </p:pic>
    </p:spTree>
    <p:extLst>
      <p:ext uri="{BB962C8B-B14F-4D97-AF65-F5344CB8AC3E}">
        <p14:creationId xmlns:p14="http://schemas.microsoft.com/office/powerpoint/2010/main" val="3657312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8BC935-81A9-410B-0206-7E293E19F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08D360-2E19-C319-C334-6E1B1CB36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830" y="0"/>
            <a:ext cx="5246370" cy="7051173"/>
          </a:xfrm>
        </p:spPr>
      </p:pic>
    </p:spTree>
    <p:extLst>
      <p:ext uri="{BB962C8B-B14F-4D97-AF65-F5344CB8AC3E}">
        <p14:creationId xmlns:p14="http://schemas.microsoft.com/office/powerpoint/2010/main" val="3380469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782FB-CCB3-D89A-117A-6F591426A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2AA008-AEF2-CE0E-C936-3BFDE0DC4E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110" y="-71030"/>
            <a:ext cx="4686299" cy="6929030"/>
          </a:xfrm>
        </p:spPr>
      </p:pic>
    </p:spTree>
    <p:extLst>
      <p:ext uri="{BB962C8B-B14F-4D97-AF65-F5344CB8AC3E}">
        <p14:creationId xmlns:p14="http://schemas.microsoft.com/office/powerpoint/2010/main" val="3815453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18F9F-07FC-738B-0D0F-1ED1A72ED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B269B5-8369-1ADF-9104-53FCAC09B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32" y="0"/>
            <a:ext cx="5428421" cy="6777989"/>
          </a:xfrm>
        </p:spPr>
      </p:pic>
    </p:spTree>
    <p:extLst>
      <p:ext uri="{BB962C8B-B14F-4D97-AF65-F5344CB8AC3E}">
        <p14:creationId xmlns:p14="http://schemas.microsoft.com/office/powerpoint/2010/main" val="1918564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833DB4-88FB-A73A-3D3A-A44167768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32B962-3F56-854F-FD4C-E1DDD9305B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801" y="217806"/>
            <a:ext cx="8376397" cy="6275069"/>
          </a:xfrm>
        </p:spPr>
      </p:pic>
    </p:spTree>
    <p:extLst>
      <p:ext uri="{BB962C8B-B14F-4D97-AF65-F5344CB8AC3E}">
        <p14:creationId xmlns:p14="http://schemas.microsoft.com/office/powerpoint/2010/main" val="2847465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28455-9711-7F8E-120E-89AE3D3A8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6A1599-76E1-06BC-0430-2C19F989CA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800" y="0"/>
            <a:ext cx="5121950" cy="6829267"/>
          </a:xfrm>
        </p:spPr>
      </p:pic>
    </p:spTree>
    <p:extLst>
      <p:ext uri="{BB962C8B-B14F-4D97-AF65-F5344CB8AC3E}">
        <p14:creationId xmlns:p14="http://schemas.microsoft.com/office/powerpoint/2010/main" val="4283822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18CA24-B5E6-5B77-EE16-B8E30B13B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A09C3A-3E91-96EA-1AA1-5D3EE7D12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360" y="-102869"/>
            <a:ext cx="8937920" cy="6832914"/>
          </a:xfrm>
        </p:spPr>
      </p:pic>
    </p:spTree>
    <p:extLst>
      <p:ext uri="{BB962C8B-B14F-4D97-AF65-F5344CB8AC3E}">
        <p14:creationId xmlns:p14="http://schemas.microsoft.com/office/powerpoint/2010/main" val="2821019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B737BE-397F-72EE-3FDC-3132C7BEF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255B8B-E027-3A15-FC58-1F3712377C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52" y="256516"/>
            <a:ext cx="9736487" cy="6344968"/>
          </a:xfrm>
        </p:spPr>
      </p:pic>
    </p:spTree>
    <p:extLst>
      <p:ext uri="{BB962C8B-B14F-4D97-AF65-F5344CB8AC3E}">
        <p14:creationId xmlns:p14="http://schemas.microsoft.com/office/powerpoint/2010/main" val="401641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403A75-59D9-A4E3-DD7D-E96C795D8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581259-DF04-A444-98C2-E217926DDC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710" y="-153094"/>
            <a:ext cx="7292340" cy="7880573"/>
          </a:xfrm>
        </p:spPr>
      </p:pic>
    </p:spTree>
    <p:extLst>
      <p:ext uri="{BB962C8B-B14F-4D97-AF65-F5344CB8AC3E}">
        <p14:creationId xmlns:p14="http://schemas.microsoft.com/office/powerpoint/2010/main" val="1830465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4F40AB-A9A0-C2DD-D3C4-E5EFDF541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2EF531-3287-D0A0-96A8-1D905DCBC5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859" y="39423"/>
            <a:ext cx="8038521" cy="6779153"/>
          </a:xfrm>
        </p:spPr>
      </p:pic>
    </p:spTree>
    <p:extLst>
      <p:ext uri="{BB962C8B-B14F-4D97-AF65-F5344CB8AC3E}">
        <p14:creationId xmlns:p14="http://schemas.microsoft.com/office/powerpoint/2010/main" val="705125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E6A50E-40ED-0C0B-1410-DAF71A8E6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23455A-AC95-3AB8-D1DD-BBA68C012D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966" y="198085"/>
            <a:ext cx="6743893" cy="6461829"/>
          </a:xfrm>
        </p:spPr>
      </p:pic>
    </p:spTree>
    <p:extLst>
      <p:ext uri="{BB962C8B-B14F-4D97-AF65-F5344CB8AC3E}">
        <p14:creationId xmlns:p14="http://schemas.microsoft.com/office/powerpoint/2010/main" val="1475766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274AF9-E606-7648-8ADC-A6B3773E4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2D8D89-5EDF-10CC-4A41-A3368622B0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53" y="0"/>
            <a:ext cx="6667499" cy="6858000"/>
          </a:xfrm>
        </p:spPr>
      </p:pic>
    </p:spTree>
    <p:extLst>
      <p:ext uri="{BB962C8B-B14F-4D97-AF65-F5344CB8AC3E}">
        <p14:creationId xmlns:p14="http://schemas.microsoft.com/office/powerpoint/2010/main" val="3893804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4380D-F75F-26AD-A986-EF2A8EB0A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2571750" y="1690688"/>
            <a:ext cx="8782050" cy="149542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BB9DC7-E72D-AAD7-7DC2-C62D50B128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165" y="1089103"/>
            <a:ext cx="4217670" cy="5623561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BE93777-EAD3-6102-5C2D-8E4419EAB3B7}"/>
              </a:ext>
            </a:extLst>
          </p:cNvPr>
          <p:cNvSpPr/>
          <p:nvPr/>
        </p:nvSpPr>
        <p:spPr>
          <a:xfrm>
            <a:off x="-1010743" y="205740"/>
            <a:ext cx="1329799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           UN PETIT SELFIE POUR LES VACANCES EN EGYPTE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26955F8-5C22-F9E2-09EF-EFF6FD30E6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14" y="5652293"/>
            <a:ext cx="1484709" cy="84058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45177EF-C656-CA9B-47F2-D286B8D2A3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617" y="5551805"/>
            <a:ext cx="1159769" cy="941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981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22</Words>
  <Application>Microsoft Office PowerPoint</Application>
  <PresentationFormat>Grand écran</PresentationFormat>
  <Paragraphs>4</Paragraphs>
  <Slides>51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UN OUVRIER DU BTP EN VACANCES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N+51 - Perroquet34740</dc:title>
  <dc:creator>Perroquet34740</dc:creator>
  <cp:lastModifiedBy>jean-louis BEYAERT</cp:lastModifiedBy>
  <cp:revision>4</cp:revision>
  <dcterms:created xsi:type="dcterms:W3CDTF">2022-08-11T15:47:54Z</dcterms:created>
  <dcterms:modified xsi:type="dcterms:W3CDTF">2022-08-11T17:26:46Z</dcterms:modified>
</cp:coreProperties>
</file>