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1D18642D-4A02-7726-DB49-BB9ED176CD10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F99C476F-9DF2-6D3A-28A3-CBF8EB7A8A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580D885D-F4EC-2839-FB20-1E9B103409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3A900992-2A9F-CB5B-6C21-A08120013C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7F087C54-2015-086F-42CA-B331ADFEF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F3A59C2B-502C-B855-94F8-435FD64B7A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EF41C520-FB8C-289D-9727-D690D3C0B7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7691B9DE-D2FB-14FB-4A5B-7462AE774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F32465C9-FAC6-C493-2C59-50A0F09330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16CECBFD-EF53-1680-DAD8-5A55535EDB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EDDBB98E-3333-6807-ADB8-CCBD56C527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43A3539E-56B8-5A7D-FE7D-E057F7E53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2E71D08A-9A13-32FB-8E66-151DC41DF6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5621D2F4-F2CF-DBD6-55AE-B9C9E8EF30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C6CAFB97-C960-4D52-7C80-80280CF39A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AC3C43F1-A093-9305-3F55-CAD91A90FB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2A0ECC00-FBBE-AD63-5F45-4736EF06C8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2C650925-D406-8AD1-626C-09BD1751AC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96B41285-0D38-7E73-58FB-A1987E0311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DD12E7CC-3559-0ED5-6062-417FF80111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58ECBAFD-6CB2-6B71-4EB0-3BD2FF9B01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E69B06EB-7FC3-A0BB-B06B-3E65D61E9C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B89E1285-C29E-465B-3761-D7A5DC26A8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0B8A7729-5F58-98B3-79EF-083C77E63E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88E80E43-904F-F660-5701-49ED1876F4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A3D2B316-19D6-1965-16A6-C9E2B35C7F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87710422-BA08-5A2E-416B-C5B999640D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6C50A1E2-277B-4971-D25E-A75C0E49D3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B06E110E-5981-6751-F580-748C0E15E0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994DBEA0-DB85-E5D2-5DB1-8396FC579F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5A92765F-1E46-3009-F937-076E358E03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265A23E7-7229-17E1-2146-21EC872310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62FA5CE0-194E-E2E5-1093-E7D4450EC2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DFD4D8FD-23E3-B5BE-6D74-5B6ED4B950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A50BF408-0140-3CC5-ED51-ACDF1AFF1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B929B97A-0519-735F-BBFA-4F9B63883D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353062EB-97C9-B70D-0635-CC89CF070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EA60A1F1-9C6F-6EBA-A00F-0775B88E8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19546E50-C61F-C664-A6FC-0DF79DCFA7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C3190E74-A402-F54D-0612-EAF0228CD4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4AD531FA-6C54-04FD-36CC-B3E15E89A1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C845CEAE-3FB3-7C9E-11EA-F34EABA4E7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314E3C9F-0B6D-A117-75C3-A58C617AE5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0BD0E9D6-3991-162A-F5D5-917B537D4A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074D309E-5AEA-E916-D218-E4179FF62C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4A8CA2E8-DC82-1962-E2FC-E67F554D1F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D8F5C386-E073-594B-1A95-7B1C86EA22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C3C281A0-434C-5857-5FEC-F70E0C6AB8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4F071CEC-5193-B131-E508-60B2373D5C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16CD1BDE-01DD-2BD5-9DD8-8FC552F3D1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B1C8D083-61FF-9E15-6A0F-2D3666DE6C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8D10EC62-D2D7-DE77-B44A-B31EF37DE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10BDFD38-544C-91FA-F124-B0E86CAB92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C0C366C1-0060-5DF4-39D4-114C0AF3E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80B43A62-AD01-8D60-7CB9-693C545C63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AFF5C473-AC8F-EBCD-EAE7-C3CE06A0A2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45FC7CDD-8483-7188-4684-21A8150363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AB6AE21A-5375-0D1A-8D9A-ABBD9D4AD4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221A1DC0-8FD5-451B-4473-A394A18BF1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77DFD55A-23FB-A0A5-5BB5-B705C78440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52F89AA2-33EC-F397-F93A-1F50C04F80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8E05089C-867B-9428-E201-B3379E17CD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19D810E3-0133-A6A2-7563-A8E43485CD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AB2E0180-4835-1877-4E93-F5D4409226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A5A9BA40-F34C-8A7B-09CC-4C13B859E7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9EB661CD-91A4-BB2C-DA5B-D53E9EF7EF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526E7DC0-16A3-ED54-5609-2765D6B6D6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F12A131A-8E5C-FC9B-0E1A-8303E2BCEC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77D84CF1-7AF7-4138-6C7E-CABED71BD1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FB1BA411-F30D-CD1E-C1AE-15BE526BA2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BFF0638B-ED35-595A-FE66-37F0FC3F28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388DBB37-B8EF-733B-E1A2-C09FA8D5CC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343BCEC0-1DA9-17B4-4160-962BC407BA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0A39BF43-4AB1-894A-E461-37A78DC9C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9A87BF44-7847-4235-A7C2-057938782D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431CDE35-DD66-3D41-50F0-F360903B1E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8D4014DE-EF14-DFB1-3E37-405378EA5F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08837672-BCA4-7533-E9A1-A61F723B93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B6444D14-865E-4224-44A0-0CE60F0DE6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A55CBB18-32F6-32B0-D0E5-3550DC48B5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93844239-74C3-51FE-56D6-F129DA212C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D1DF8BE8-7777-D76F-1F38-A10B88FB48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D7A72EE4-9747-56B5-F1A0-9109EACAF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27183FBE-DC87-EF8C-90EF-A7924C1DE0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19615257-02F5-8884-62FB-57D7CA1D15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0430313B-1FF1-D1EF-FE64-091971C64A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40E14FA4-5C9B-43F0-DD96-23F989D3A0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D3A51CFD-7E55-0AF4-DA5E-DA0E6AA501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6C6DEF88-6272-1EF0-30A5-BA7461EAA6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1EAEE53E-61B4-90E7-0893-64848AA510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C538F24D-9177-4751-CDA2-11B8F9D60D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1EB85C0A-05AA-8FAB-D13A-B1D52EB575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40888866-D4C4-9BC8-96F2-AF44992C8F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FFB358F0-FB15-0A9B-115B-B25785EE5B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B729968F-8552-C066-F152-9B99938BF5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D71D3320-72D8-1A5E-D8DF-95EF2F4044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237F6E96-C768-25B0-DCDA-8C067C492F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F57ECF20-4756-594B-4EF0-B10E42B6AF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0304102C-10E7-E3C4-118A-68C803D26C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9A512031-BFDE-C72C-0739-66A4260199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51E950ED-D1E7-12E0-4D9D-627E9FD4EF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05586C4E-98F7-AE7D-88E3-8A3D88B611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A3E2B788-803D-25C9-5932-7D389065C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11F13978-A9CA-2FD6-DA3D-F09D4B08D1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8881D647-C45F-6983-457C-2C4F38FFC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453DE5E1-A50C-8921-F42D-BBFCA375B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DB048DBA-A643-92DE-8536-9506C6BF2E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AAE45969-970E-BBE2-4CF0-1770C93F2D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88849CA3-B8A0-2242-6AA5-7F5B882C4C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A338FBCD-DD89-DE17-5A28-D8F779750F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8D38F19A-4AFB-87BC-F4D8-64C2016C0C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6AFCE4A8-9B5A-31A3-9E3D-E407699C50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B80D72F5-F2C5-819D-D800-66D09EE768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8B8D713C-F662-59E3-6D75-0165CFDC7F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462CA081-5F70-3D28-7665-45CFAB609B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FD430E39-3B6C-AA60-C87F-5A95EF405E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71EC1B8F-48B4-150F-A615-BDA0530259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D4E66409-CEBF-8516-8776-CED4C5942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21B5035D-AB1F-325D-6843-DCE51AD7F1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1D73C13D-560E-DCC0-9D6E-E0B3472228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35951359-295B-C0D5-B986-B3BC3146D1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23317E4C-5107-97A1-9330-6909A38689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1587AAED-7273-C357-F500-105528A358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EEA57327-52D2-AAE8-9ABF-CF33F4E361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4BAC2C3B-2B44-1E73-B6E8-937CA3857D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20F3F7AC-3F80-FCF1-BBE3-D1A7DCB615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A6A7ACCA-772A-7E44-78CB-DAD537B0DF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D46828F0-81ED-AC33-06A5-1E4B1E0CFC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48F029F7-5C16-AA6C-FF77-0BF2BEF2A3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33BD6F1E-4DA3-9FE7-B84F-82AEA11A3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8E5C4B4D-F7D9-5370-6C4F-3D83C7A681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4923C24A-CD2E-2206-2023-CD47A509B0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FC1D6DB4-2CB4-43F1-FB09-8CD4D29FAF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77DDE7DD-1255-96CE-21AF-DE0847CA0C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765DE8EB-598D-8EDF-F179-44CD2A5B55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9A6D23CA-57CE-1A81-A3DB-BBB5AABC1C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6C0CF3E5-95E3-1BED-F939-92A7A6A27B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58A08362-2F44-5F00-48DE-8F92B673CB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4B212034-A59D-E54E-0543-EAE11DCE6C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C6ADC4FD-6AA3-EE81-CD78-4E596EB74C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737D353A-8AEB-AFAB-1F42-295A6CC225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452B1A51-329A-9069-EFF7-8A19DE839E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832B7BBA-DD94-8536-F127-D98E3669A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D330245B-A1DF-3719-3767-21B748CE2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D123C186-8378-636A-749A-DE0B57522E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47B372C9-8F3E-EB96-625A-BF0B575E1D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CCD279B6-86CF-661C-BC6D-0CEE8062BB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C162286C-D48D-B51F-D54C-B30C380AD7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A30C9F21-62AC-A7C0-A2F3-90A7965FD7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175EC827-9083-6C35-D4EB-26F23FCD3A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203E13C4-D228-4578-7ABC-3BEA04829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76DB76BB-9AD1-C827-64C7-B6CDCAFB33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8F51AD0A-BB61-3A48-3C7D-F462C5F192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79B18204-BDEA-966A-E468-D00EDD98FCD2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2BB666AC-FFF4-B34F-E5F5-EBA85632BBC3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FC1AFDD2-5899-8698-5116-3BE5F96843FC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B9B4C891-899D-EB27-BFA5-FD8E1A7038D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3C50E269-3C0A-29A4-2AB7-BA4417010CE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689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625DA-76F8-29EB-5ADC-B5F843B82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E561B0-F1ED-E572-593E-3894D770F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FF5490-E3A8-EE74-B186-99D400C48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8B1A5F-1D9F-CF9B-5A41-9E4A00C5A0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A33830-6668-CB13-7813-0E988CC30DE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39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C974E-7C70-B38A-7818-FEEE8F40A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0E1549-FC6A-BC5E-A57E-5B2931BC8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361BAD-02C1-B855-7D38-712A6290E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BA3F3F5-AF78-46DD-A9BB-520428818A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BB0622-BCC4-6120-DC04-0C79321A0CE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030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DBDAF-969C-16B8-C379-C3DBD22A5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43F6FD-1D50-A1AE-A554-1C08B3F38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5504F5-6ADC-DED1-313D-30B0BBFF5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B3D20F-C95E-9778-504F-18CFC9F46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7DEB0A-EDD1-6C2A-7B87-20662D9478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062093A4-1612-C434-154E-DCC5CA3C51B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4CF05-94E2-337E-DFC9-276B95AD6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8ADFF6-47C2-7BD9-1DF0-BAB03EAFD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FDF6F15-BB87-4A9D-6772-4E1608920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7B71E4D-0FAA-F02A-F912-88FA9B84A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578A17-3573-663A-2AEC-DD2856C8D8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AC57EC8-4B6A-7EBE-E96A-EBCC2F2A1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8ECE3457-705C-6853-FFB4-701EA1D754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120D7991-0F0D-6DD1-8B24-B03921DE6BF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740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000BB-ECF5-4B0B-AFF3-A211B6C49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D0A38C9-45DF-C0BE-1B41-E14E2224A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91B3DE6-2871-A7A4-B663-7ED4268A5C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ADF806-E348-552A-FDD1-AC7676CFDFD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80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1DFE0E-C1A1-C2B8-FCAC-4203C3242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6093D9F-DD23-D2E6-BD19-5B1C562E06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184D9E-8BF5-6951-CDB1-6AC3125F941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326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6585A-F91D-C43E-3084-529C9F6EF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FD1640-9224-CC34-1D18-5951E9EA0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99503D5-484C-72B7-FE20-78C84DE9F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4DFCAD-EF0C-794D-206B-998953DB2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EEB700-5FFB-51EF-E4CD-57A287D99D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5983FB6-E2CC-185C-3156-C6DEE391E09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29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E02A61-8AD8-D6E4-3060-46188EA3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08B4663-AE2B-DC52-5704-E5DA58A86A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5F07416-B309-1DC0-6427-94442C5E7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B935AE-626E-7747-6EF8-6F4D45ACF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6B933E-DFA0-0C5C-F229-6481791A3F2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F42BCFB-D6A9-210C-ABF8-BDCC34243A3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743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177DB-EE50-0A4D-06AD-7D27A3A5C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019017-3AB0-0A23-2596-9D2A1CC3B6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6CB210-C7F3-4672-77C0-588C1DA64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CCC1443-9F1C-0E9B-31AE-7E096EC333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982C86-DEE2-3A74-D2BB-0196BF3009F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95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E4C5C46-2CFF-D204-C6D8-A91585A69D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9281446-059B-BC9D-2AE9-CFBDEB4D0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F2DE9B-0F69-48AC-AC38-4AD359821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A7F804D-C8E4-9E57-BC4B-BDB6B7BC2B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BA7C72-1909-8D03-4115-7ECA02F32EB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712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D17E5FEA-45B1-6421-9020-20FBAC884F0F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DE39A2B8-B414-0130-2AF6-B8430C65DA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4C663C7E-BD65-A46F-FC7E-F7543C0E80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DEBC954D-A07A-1568-7224-A85BDA987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7E4E504A-EFBF-5B30-EE24-EF93C5D0E9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1C63627F-43A9-D7C6-7D2A-79582994F8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3FA8E5BD-8A1D-EBB6-1CA2-57E85FBC03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518BD68B-531A-D0FB-4009-1759C996C6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CE757894-1AAF-3F15-887B-CB0DB642D2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614A2A91-1B81-AFCD-1930-09F032E510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1E3BBC42-4E62-5F57-B46B-059CBFF9E1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D7574A8F-EA2A-795C-FFC4-231FEFF8C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61309A44-A15A-F7F4-5A77-D1AD7F86B0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FD789355-93F5-DE95-603E-FF7BF05426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90632821-8014-D853-E206-1CD3590FEF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3FA429FD-BF6C-0163-67CD-2B4327E2A0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5C92DCD0-B291-D21E-3C82-71A952816E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17E64E2D-8212-13AF-9673-2C096786C4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364C51E0-53E9-9081-3FEB-C75C6666F8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C9CE5B3D-4043-E0E4-25F8-F599B7F9F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60F22090-389B-4AC4-8F9C-FF9079AC7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F4EADBC1-4964-41F8-E3E6-DE6BC4E521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A51F713B-F092-3333-4074-97828A7FE9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656467CD-F52A-667F-6D9B-7366F66548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2B64FE07-D9C7-2438-3E5A-ED136C79C5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D0795CB1-7F0C-97FA-B496-9A6279B58E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173E5C37-EAD3-30BD-CF81-8FF2E9C8EC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4334166F-E7D6-3857-2E91-079D7B7164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E8FE79A8-EC52-99A8-EC9E-9D71DD41D0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D3188C0A-9051-9628-CC90-0F5D6586CB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EC1DC457-501D-3D8A-87FC-FC60F7E3E4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7359EDD8-8724-5AB3-F5CE-2B4334C65D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F8258216-505A-585A-B59C-BB5757C8BA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0DF5A344-A4D8-E3D4-D422-804B2A89C2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28CA12D4-7ED4-5BD3-139C-261D77140D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9AB5AB33-DB00-FE34-82AD-1FC3EB103A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AAFC87E1-4AB0-C812-B1AA-F1AF64BD26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911AC64D-190E-8349-560F-45F170572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98735A4D-8547-07B0-A18E-6C62688591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D10EA4E4-9865-E0A6-D8A9-E2A921EA4A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7B4AAD23-33E1-A88A-AE52-AA6978E817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740616D8-7DAA-1B5D-C3E4-966548F9F8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1971A317-FA0C-22CF-BC7C-19DADACCCF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4C28B782-62E3-F501-A089-41B02F5825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3D61F288-FCEC-649C-D85C-5EBDA9776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199700F2-490E-D41C-293D-B3314FCA4A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7EAEEDA1-87C3-9C0A-21DC-0247223D6D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8B2E27FB-6AB6-6D92-8DB7-38993B5240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2C1CFF4A-A80B-5D37-928A-0AC8F32BCA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EA84B8FA-6EED-897B-F946-1536B22A79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D1C427BE-77F6-68AB-5F85-A248949D66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17AFE47B-28C1-02F7-4D20-8AC8F3C706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5238D8EA-F740-06A3-8A11-C69F63DE22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140E845B-0BA8-7D24-8E84-C08CF80496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B49218F5-886C-90E0-4E13-73E32A2836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9752EBBA-7A4E-54FD-08EE-7B2D75B15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CFAC65BE-9E6F-E2AD-D6C2-AF579B9030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40F95DCA-CF98-F04B-2376-9A33EFCF51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9CDE3E93-3732-115A-E2A1-C5ED497851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AD7AEAB0-7597-E02C-730A-6B77AD9FD0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95D2AA8D-9931-5524-2403-9515742363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5DAE0693-017F-062E-48CF-AAA2ED7B83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E2C193F6-FED9-3238-CE33-7767D52E4D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D00CF37B-33DA-6694-11F2-C4EBDE4058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5D87763C-4AE4-98EE-C512-3C5DE1B3B0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7CCBA610-377A-8AFD-82ED-2D2D0D0A5C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512B1689-E777-1F4F-9951-CD5374BC76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F46CBBA9-38B1-C0C9-6905-F68F6591BE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DE85C6FA-C04A-F1D3-B151-6F1F3AD99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CAA5E8CC-D794-5293-BEE9-A5AC09AEF9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D9215A9A-D9AD-2EFB-2435-4EBB38C730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9001281D-8393-C75C-E937-BFAAFB260E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5D74B8C2-1BB9-8607-DBBE-9CB2DC035B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9A693A0A-15D4-4B0B-218D-B2F0E9384D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1AFA1E32-C076-64D2-5363-FA25CFB77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2545256D-0948-CAA0-AD58-E31F7816A3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65F0BECF-6AED-39BF-D619-2FE78AC9BC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776FC052-5799-FFFC-E8EE-9B3B496CF8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EBEDB79F-F3A2-A998-EF49-E8106AEE0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8D694C18-180D-D373-BBF2-35593360B8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A883A2A3-E39E-7679-58D9-689E45F991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9A83BDA9-92E8-33CE-ACD0-D948AC462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BFAF7300-22B9-C6E6-BD18-C4C8836648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01051CB3-0C84-D6D8-47E9-2B793F4FAA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2700A154-D15C-54FD-EA43-A3768FBCE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0232654D-C7B6-0DA2-AE90-B8ECA10645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7109F42C-8A99-CD2D-5B9B-2656464B44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36838305-F9BE-BF7F-B433-D3C0438926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D8F8440F-2627-254C-A4E8-D079EEEDB4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6D3F3254-8FF8-BE86-8517-435A11DDC4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94ACA5BE-A500-92B5-7E7E-4CAAF9E292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BB7C85FC-F5AE-7A5B-3AB1-19099248C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AA034835-A22A-5D0E-235E-2263E43EED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98CA41AA-F57F-626B-0ECA-C2B0AB82B5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53C08914-B062-5C43-83ED-C3D140D9E0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8607E54D-4AD9-88CD-3865-B9F43071D8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4AC3D166-4D00-F21F-487A-BFC8CE0143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B6BABE99-E8BC-D727-A6DE-DA02762EE2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F9601CA2-8F30-55A7-5526-7818AD99D0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EDDEFB37-8FB0-42A9-6C48-FD5459862A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12ED94A7-BD9F-C432-7953-0E862B7765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F0715815-8047-7000-3511-7AADBCF696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D8794BE3-DF89-6803-9663-24A48FD59A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D96B2C61-3C78-5D34-8467-5E2A42338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7AD53DC8-9339-7256-DDC7-4976A6BC8A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E9ADAF15-4053-2B9E-8801-E95DA12423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30EFEEEB-3045-4386-375F-0D01B12724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E4BB1D38-6ECE-023D-51EE-0C66868B4A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C798E8B0-3E1A-463C-D5D3-E4B52EBA2F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EEA7DC5D-2960-5989-EB2E-4FB51CDF92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2E40C343-F79F-6585-F16C-E1072A6D0E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E1517EAF-781D-086B-C368-0343E4C330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591F7562-2428-1F9D-8112-12D81C0FB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15E9B269-E930-6ABA-9ABB-922C0B7214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FF3DAD9A-F418-D76C-36CE-A3B11E5521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E17E5A2D-226E-CE76-C77B-5A6B4058B4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4BD72640-2A96-4D1F-FD34-6039178566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07E61489-B8E2-2C12-3FBF-CFEBDCFAE2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911E4D37-F735-ED9B-F307-604F913D8A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4DCE11CE-0830-9D60-EE08-9F43CFF7F0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4CDAFCF9-223F-587F-89E9-0C58112B7D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35058CFC-D959-4F44-7D3B-DC2B555DC3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F807B9AD-7709-58D7-19EE-A316A823AB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2E7DA0D9-F8DF-2F79-0080-43ED19D2A2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8EC1545D-0B45-9813-5EBD-A909F0F644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26F5FA14-B39E-CDB4-3853-5118FB4FD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FFB62BD0-4E69-8CF7-E013-42ECF15FA4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67ED82A8-A2A5-5C1C-9C92-F27EBEF9AA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27D10E01-D017-4709-2A71-FBE97EFC72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BB9ED20A-8677-B7F3-D282-5F9A2CAB50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55E323FD-DFF3-0B5D-3E9B-7B4C6D948E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6D651150-AC1B-0BCE-B115-EEE439F49A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4BD6A21D-668B-C745-A3F9-2E65FF90D3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C4409431-62D3-FA69-3D76-9C6CAE6592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54229BF5-7A49-346A-4CDA-485F1F1CC6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F995251E-52AF-B094-BBE3-9CDA7636A2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E8723EBC-BEB7-9AC4-FF14-694DC1FCAB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9F3E7952-AADB-1AD3-F96F-7F29160AF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36B5C9AB-A1AE-4517-1812-4D3928254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67C9D6EA-4FE1-C071-836A-D505B0FE6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2AD2F5FC-E2EC-EB48-3555-52B185E075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5F5ABCF2-3015-2CC8-0AF5-D83EC2E396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EEDDCEF9-33C1-FBD5-9FAE-05562A685C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B964B505-09B9-81E9-FE27-927EC9A20E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E07B2A94-046C-37DA-5A6A-F6EAEAE90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DF4F0DB7-A6CE-B768-7517-60614E2370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6EF84F0B-DCFE-ED3B-57C1-1F66A69680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B9A46099-80A1-1324-36EE-2F28055F8D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85826849-0F34-BD33-93BA-7ABD4C033E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083305FC-91BA-1736-DA6B-4FD99C1D36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0D018CBC-08F4-5F20-D134-9EE318E78B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22F52F39-2BEE-C8FF-7132-094E448B6D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4F9F6EB4-DF3D-7FE4-FBD4-BAC677C92F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D40884E2-860F-2C13-FC17-118F89FA4C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BE21AAD3-2469-1125-A0E2-18B14E20B4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5FE1A07A-5F19-1004-D2DD-E19F92EFAC3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CE99D91-AA54-47BE-88E8-3B13874A1DB0}" type="datetimeFigureOut">
              <a:rPr lang="fr-FR" smtClean="0"/>
              <a:t>23/07/2022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59B85B5A-6BF2-C544-E863-49D43D28070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BAF758-BE49-49C3-B66D-DB261B1A819F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E61F5113-373A-F5B7-8F96-3283E074D8D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06572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CDF0C0-3E90-B4E6-38D0-6D0AF184E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8998E8-5980-3287-9762-F532E11BF9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143" y="1323934"/>
            <a:ext cx="5040085" cy="5181462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1CF09-E3FE-925E-33B0-B9CEAF41ED87}"/>
              </a:ext>
            </a:extLst>
          </p:cNvPr>
          <p:cNvSpPr/>
          <p:nvPr/>
        </p:nvSpPr>
        <p:spPr>
          <a:xfrm>
            <a:off x="1491343" y="400604"/>
            <a:ext cx="87824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N°50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C956A59-B1CF-F468-7845-826DF646F0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828" y="4641990"/>
            <a:ext cx="1166078" cy="186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70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439F2C-65A7-7BE4-2257-6002B12709B2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A5A6411-98B5-465D-F4D1-8A83AC065208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8D45173-ABD1-161F-7AFD-1150B2636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57" y="481692"/>
            <a:ext cx="7859486" cy="589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195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CF289-03DD-6AA5-0BA4-D1326108F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70F492-DD81-D7D9-E656-8D560E647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57" y="420460"/>
            <a:ext cx="8022771" cy="6017079"/>
          </a:xfrm>
        </p:spPr>
      </p:pic>
    </p:spTree>
    <p:extLst>
      <p:ext uri="{BB962C8B-B14F-4D97-AF65-F5344CB8AC3E}">
        <p14:creationId xmlns:p14="http://schemas.microsoft.com/office/powerpoint/2010/main" val="1008167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F67CB-886D-BC48-BD99-450D915E3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60380-29B1-CFAB-31AF-8B47FD4B2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030" y="685800"/>
            <a:ext cx="5758793" cy="5715000"/>
          </a:xfrm>
        </p:spPr>
      </p:pic>
    </p:spTree>
    <p:extLst>
      <p:ext uri="{BB962C8B-B14F-4D97-AF65-F5344CB8AC3E}">
        <p14:creationId xmlns:p14="http://schemas.microsoft.com/office/powerpoint/2010/main" val="2822112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C673FD-2344-5771-835E-30D31FE48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5E75AF-F2E5-C86B-69CF-4CC5C3D8A1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11629"/>
            <a:ext cx="9614674" cy="5627914"/>
          </a:xfrm>
        </p:spPr>
      </p:pic>
    </p:spTree>
    <p:extLst>
      <p:ext uri="{BB962C8B-B14F-4D97-AF65-F5344CB8AC3E}">
        <p14:creationId xmlns:p14="http://schemas.microsoft.com/office/powerpoint/2010/main" val="1370901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03B89-2A96-699C-EDE2-666341377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9EFAFD-A768-ED3C-9A1B-8B898CA25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318" y="391886"/>
            <a:ext cx="5947425" cy="6123802"/>
          </a:xfrm>
        </p:spPr>
      </p:pic>
    </p:spTree>
    <p:extLst>
      <p:ext uri="{BB962C8B-B14F-4D97-AF65-F5344CB8AC3E}">
        <p14:creationId xmlns:p14="http://schemas.microsoft.com/office/powerpoint/2010/main" val="20515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950F18-3594-343D-7EE9-840695AF3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40B1A8-67F6-D304-AB96-304E7C7FF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744" y="370113"/>
            <a:ext cx="4642055" cy="6053241"/>
          </a:xfrm>
        </p:spPr>
      </p:pic>
    </p:spTree>
    <p:extLst>
      <p:ext uri="{BB962C8B-B14F-4D97-AF65-F5344CB8AC3E}">
        <p14:creationId xmlns:p14="http://schemas.microsoft.com/office/powerpoint/2010/main" val="3822278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DE9AD-2C1E-4235-E7A8-2E9C2382D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98C887-C8E4-7750-BA0D-0BB5626A4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63" y="348343"/>
            <a:ext cx="5412223" cy="6112026"/>
          </a:xfrm>
        </p:spPr>
      </p:pic>
    </p:spTree>
    <p:extLst>
      <p:ext uri="{BB962C8B-B14F-4D97-AF65-F5344CB8AC3E}">
        <p14:creationId xmlns:p14="http://schemas.microsoft.com/office/powerpoint/2010/main" val="32528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F1D2C5-1559-3476-56FA-BFEF9C32A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86CED2-BAD9-60DF-FE3F-97CAE21635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554" y="370114"/>
            <a:ext cx="6470131" cy="6135692"/>
          </a:xfrm>
        </p:spPr>
      </p:pic>
    </p:spTree>
    <p:extLst>
      <p:ext uri="{BB962C8B-B14F-4D97-AF65-F5344CB8AC3E}">
        <p14:creationId xmlns:p14="http://schemas.microsoft.com/office/powerpoint/2010/main" val="1975290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F5DC28-AEEB-B5E1-8D0F-574844C48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43" y="-174172"/>
            <a:ext cx="103632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062177-1668-743B-52E7-3731BFC3D3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6" y="308814"/>
            <a:ext cx="4626429" cy="6192028"/>
          </a:xfrm>
        </p:spPr>
      </p:pic>
    </p:spTree>
    <p:extLst>
      <p:ext uri="{BB962C8B-B14F-4D97-AF65-F5344CB8AC3E}">
        <p14:creationId xmlns:p14="http://schemas.microsoft.com/office/powerpoint/2010/main" val="2310181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D5FBC-2FE6-5996-3DF3-D5A7648A5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69334D-1EAB-E1BD-A2DC-BE3548EC79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114" y="331491"/>
            <a:ext cx="4463143" cy="6178516"/>
          </a:xfrm>
        </p:spPr>
      </p:pic>
    </p:spTree>
    <p:extLst>
      <p:ext uri="{BB962C8B-B14F-4D97-AF65-F5344CB8AC3E}">
        <p14:creationId xmlns:p14="http://schemas.microsoft.com/office/powerpoint/2010/main" val="2243507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2D9DC5-E3AD-E2E1-32C2-955253A1C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E8169-D8E4-6207-7AFA-22DD83A75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458" y="296461"/>
            <a:ext cx="3853542" cy="6190265"/>
          </a:xfrm>
        </p:spPr>
      </p:pic>
    </p:spTree>
    <p:extLst>
      <p:ext uri="{BB962C8B-B14F-4D97-AF65-F5344CB8AC3E}">
        <p14:creationId xmlns:p14="http://schemas.microsoft.com/office/powerpoint/2010/main" val="3168027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09A92-2EF2-65D9-5533-FC42C964A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5D372F-14A2-2CFE-1B4D-4077D8188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543" y="367289"/>
            <a:ext cx="4354285" cy="6093461"/>
          </a:xfrm>
        </p:spPr>
      </p:pic>
    </p:spTree>
    <p:extLst>
      <p:ext uri="{BB962C8B-B14F-4D97-AF65-F5344CB8AC3E}">
        <p14:creationId xmlns:p14="http://schemas.microsoft.com/office/powerpoint/2010/main" val="3436597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C13CD-3867-74A4-6F8B-6996E5F81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A1DBE3-42E8-3291-0AA5-5FCFDB7B7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742" y="381000"/>
            <a:ext cx="8127999" cy="6095999"/>
          </a:xfrm>
        </p:spPr>
      </p:pic>
    </p:spTree>
    <p:extLst>
      <p:ext uri="{BB962C8B-B14F-4D97-AF65-F5344CB8AC3E}">
        <p14:creationId xmlns:p14="http://schemas.microsoft.com/office/powerpoint/2010/main" val="2721199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A2A8D-4E87-48E9-6865-3AC6678EF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69ABDD-2864-ECCA-DBE6-D53E15D918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189" y="374831"/>
            <a:ext cx="6159667" cy="6108337"/>
          </a:xfrm>
        </p:spPr>
      </p:pic>
    </p:spTree>
    <p:extLst>
      <p:ext uri="{BB962C8B-B14F-4D97-AF65-F5344CB8AC3E}">
        <p14:creationId xmlns:p14="http://schemas.microsoft.com/office/powerpoint/2010/main" val="419602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92A13-34F9-4B76-41E8-D063917BF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471DD7-96F3-525A-FCA5-503B8BFC10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057" y="289705"/>
            <a:ext cx="3494314" cy="6187295"/>
          </a:xfrm>
        </p:spPr>
      </p:pic>
    </p:spTree>
    <p:extLst>
      <p:ext uri="{BB962C8B-B14F-4D97-AF65-F5344CB8AC3E}">
        <p14:creationId xmlns:p14="http://schemas.microsoft.com/office/powerpoint/2010/main" val="521449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2CB01-7718-ED24-F3B4-F1A331B41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1877BC-F895-BC26-85D8-0282DB3C8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653" y="345043"/>
            <a:ext cx="6713375" cy="6167914"/>
          </a:xfrm>
        </p:spPr>
      </p:pic>
    </p:spTree>
    <p:extLst>
      <p:ext uri="{BB962C8B-B14F-4D97-AF65-F5344CB8AC3E}">
        <p14:creationId xmlns:p14="http://schemas.microsoft.com/office/powerpoint/2010/main" val="348651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B35A7-68FB-17D1-795A-05362AC1F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B65C6D-4F8E-0037-BAB6-D7778CAF0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159" y="304800"/>
            <a:ext cx="6576184" cy="6229108"/>
          </a:xfrm>
        </p:spPr>
      </p:pic>
    </p:spTree>
    <p:extLst>
      <p:ext uri="{BB962C8B-B14F-4D97-AF65-F5344CB8AC3E}">
        <p14:creationId xmlns:p14="http://schemas.microsoft.com/office/powerpoint/2010/main" val="3916153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492FD-B7BD-7296-F398-2F81B58BC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6A5549-EA5E-0730-66BF-CFD035E60D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71" y="402771"/>
            <a:ext cx="6052458" cy="6052458"/>
          </a:xfrm>
        </p:spPr>
      </p:pic>
    </p:spTree>
    <p:extLst>
      <p:ext uri="{BB962C8B-B14F-4D97-AF65-F5344CB8AC3E}">
        <p14:creationId xmlns:p14="http://schemas.microsoft.com/office/powerpoint/2010/main" val="96708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1683B3-52E0-994B-8A41-BD26F94C1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67C78E-E459-2D49-2047-C9114FF444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029" y="351972"/>
            <a:ext cx="4648200" cy="6197600"/>
          </a:xfrm>
        </p:spPr>
      </p:pic>
    </p:spTree>
    <p:extLst>
      <p:ext uri="{BB962C8B-B14F-4D97-AF65-F5344CB8AC3E}">
        <p14:creationId xmlns:p14="http://schemas.microsoft.com/office/powerpoint/2010/main" val="644137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28ED13-824F-2471-4D71-DE45A048A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7BC8FE-30AD-A25D-0801-B5F0F585A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468" y="402574"/>
            <a:ext cx="6462618" cy="6052852"/>
          </a:xfrm>
        </p:spPr>
      </p:pic>
    </p:spTree>
    <p:extLst>
      <p:ext uri="{BB962C8B-B14F-4D97-AF65-F5344CB8AC3E}">
        <p14:creationId xmlns:p14="http://schemas.microsoft.com/office/powerpoint/2010/main" val="162711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E674B-FEE3-7046-5CDA-7BC8126C8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F16394-DCA0-4116-B33E-F6AC029AD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782" y="362420"/>
            <a:ext cx="8636190" cy="6133159"/>
          </a:xfrm>
        </p:spPr>
      </p:pic>
    </p:spTree>
    <p:extLst>
      <p:ext uri="{BB962C8B-B14F-4D97-AF65-F5344CB8AC3E}">
        <p14:creationId xmlns:p14="http://schemas.microsoft.com/office/powerpoint/2010/main" val="296879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84B6F-8A6D-33EC-49D1-DE9B245E4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CE9E13-81E9-A347-26EC-D355D497E7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824" y="341634"/>
            <a:ext cx="6059718" cy="6174731"/>
          </a:xfrm>
        </p:spPr>
      </p:pic>
    </p:spTree>
    <p:extLst>
      <p:ext uri="{BB962C8B-B14F-4D97-AF65-F5344CB8AC3E}">
        <p14:creationId xmlns:p14="http://schemas.microsoft.com/office/powerpoint/2010/main" val="370066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84B6F-8A6D-33EC-49D1-DE9B245E4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45201D8B-17CF-D80F-1115-EBB2BDBB3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342" y="412344"/>
            <a:ext cx="4528457" cy="6082752"/>
          </a:xfrm>
        </p:spPr>
      </p:pic>
    </p:spTree>
    <p:extLst>
      <p:ext uri="{BB962C8B-B14F-4D97-AF65-F5344CB8AC3E}">
        <p14:creationId xmlns:p14="http://schemas.microsoft.com/office/powerpoint/2010/main" val="926016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448E3E-C368-2E75-64E2-4A7879912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9C8D4D-6445-EA76-FDF8-416CB6D37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172" y="391886"/>
            <a:ext cx="5505627" cy="6091778"/>
          </a:xfrm>
        </p:spPr>
      </p:pic>
    </p:spTree>
    <p:extLst>
      <p:ext uri="{BB962C8B-B14F-4D97-AF65-F5344CB8AC3E}">
        <p14:creationId xmlns:p14="http://schemas.microsoft.com/office/powerpoint/2010/main" val="3477078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D599C-E212-D0C0-3A34-8ED852174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6A2BC-E389-C196-AE55-06AF217C74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3" y="264885"/>
            <a:ext cx="4702629" cy="6270172"/>
          </a:xfrm>
        </p:spPr>
      </p:pic>
    </p:spTree>
    <p:extLst>
      <p:ext uri="{BB962C8B-B14F-4D97-AF65-F5344CB8AC3E}">
        <p14:creationId xmlns:p14="http://schemas.microsoft.com/office/powerpoint/2010/main" val="213487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7964D-7BDB-DB5E-0966-55792E0DA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285EE6-94D9-AA6F-9CA7-18B1B00579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445" y="391285"/>
            <a:ext cx="6207984" cy="6075430"/>
          </a:xfrm>
        </p:spPr>
      </p:pic>
    </p:spTree>
    <p:extLst>
      <p:ext uri="{BB962C8B-B14F-4D97-AF65-F5344CB8AC3E}">
        <p14:creationId xmlns:p14="http://schemas.microsoft.com/office/powerpoint/2010/main" val="2351688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D4853-FF35-F81B-124C-56EA6A432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F720C-0A01-F998-F79B-20793CBD3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30" y="404763"/>
            <a:ext cx="7215184" cy="6048474"/>
          </a:xfrm>
        </p:spPr>
      </p:pic>
    </p:spTree>
    <p:extLst>
      <p:ext uri="{BB962C8B-B14F-4D97-AF65-F5344CB8AC3E}">
        <p14:creationId xmlns:p14="http://schemas.microsoft.com/office/powerpoint/2010/main" val="4183575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D65B31-92BC-1ABC-B329-AD7BADCD1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E173FF-AD06-CA93-B5A2-C7404C782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7" y="380999"/>
            <a:ext cx="4659086" cy="6115051"/>
          </a:xfrm>
        </p:spPr>
      </p:pic>
    </p:spTree>
    <p:extLst>
      <p:ext uri="{BB962C8B-B14F-4D97-AF65-F5344CB8AC3E}">
        <p14:creationId xmlns:p14="http://schemas.microsoft.com/office/powerpoint/2010/main" val="1953459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C5CDE-7849-B9BA-3440-861CBB29C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88D62F-7520-04FF-AE7A-B739BE8715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029" y="350616"/>
            <a:ext cx="4615542" cy="6156320"/>
          </a:xfrm>
        </p:spPr>
      </p:pic>
    </p:spTree>
    <p:extLst>
      <p:ext uri="{BB962C8B-B14F-4D97-AF65-F5344CB8AC3E}">
        <p14:creationId xmlns:p14="http://schemas.microsoft.com/office/powerpoint/2010/main" val="3697327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5E508-AE9C-A630-CC6D-FCD39616B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240C6-0867-E8AF-AE4D-A2E65D052E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13" y="405492"/>
            <a:ext cx="4909457" cy="6136822"/>
          </a:xfrm>
        </p:spPr>
      </p:pic>
    </p:spTree>
    <p:extLst>
      <p:ext uri="{BB962C8B-B14F-4D97-AF65-F5344CB8AC3E}">
        <p14:creationId xmlns:p14="http://schemas.microsoft.com/office/powerpoint/2010/main" val="1293771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977F6-0CFC-4685-80BB-DDE01FB80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139CFC-178C-3EA9-9368-D2D271931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506186"/>
            <a:ext cx="5845628" cy="5845628"/>
          </a:xfrm>
        </p:spPr>
      </p:pic>
    </p:spTree>
    <p:extLst>
      <p:ext uri="{BB962C8B-B14F-4D97-AF65-F5344CB8AC3E}">
        <p14:creationId xmlns:p14="http://schemas.microsoft.com/office/powerpoint/2010/main" val="276160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62184-A9C3-0E98-46D9-5EEBEC121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F069F9-99C5-A25F-5E74-47DC68460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4" y="391885"/>
            <a:ext cx="5061857" cy="6074229"/>
          </a:xfrm>
        </p:spPr>
      </p:pic>
    </p:spTree>
    <p:extLst>
      <p:ext uri="{BB962C8B-B14F-4D97-AF65-F5344CB8AC3E}">
        <p14:creationId xmlns:p14="http://schemas.microsoft.com/office/powerpoint/2010/main" val="485459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01EBB-0C25-D9E0-63E6-8B6558141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537778-DF78-FC43-69DF-B1EE90A25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313" y="335119"/>
            <a:ext cx="5725886" cy="6187762"/>
          </a:xfrm>
        </p:spPr>
      </p:pic>
    </p:spTree>
    <p:extLst>
      <p:ext uri="{BB962C8B-B14F-4D97-AF65-F5344CB8AC3E}">
        <p14:creationId xmlns:p14="http://schemas.microsoft.com/office/powerpoint/2010/main" val="4019209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E3A523-8E41-69DD-ACD9-5666B7334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2C03B3-8880-83FE-2363-CC8C8A9A3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29" y="427105"/>
            <a:ext cx="5105400" cy="6006353"/>
          </a:xfrm>
        </p:spPr>
      </p:pic>
    </p:spTree>
    <p:extLst>
      <p:ext uri="{BB962C8B-B14F-4D97-AF65-F5344CB8AC3E}">
        <p14:creationId xmlns:p14="http://schemas.microsoft.com/office/powerpoint/2010/main" val="2473709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DB8D2-35E0-0228-D416-7E9EBA3D9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9D3774-CE7E-8855-C9AE-0D93496DF7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686" y="375557"/>
            <a:ext cx="6106886" cy="6106886"/>
          </a:xfrm>
        </p:spPr>
      </p:pic>
    </p:spTree>
    <p:extLst>
      <p:ext uri="{BB962C8B-B14F-4D97-AF65-F5344CB8AC3E}">
        <p14:creationId xmlns:p14="http://schemas.microsoft.com/office/powerpoint/2010/main" val="4149099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DEB99D-F3DF-7B7D-F670-8A7EFF779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71F23-FD8B-0445-DAE2-0B7E10ECA9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944" y="372115"/>
            <a:ext cx="4082142" cy="6056967"/>
          </a:xfrm>
        </p:spPr>
      </p:pic>
    </p:spTree>
    <p:extLst>
      <p:ext uri="{BB962C8B-B14F-4D97-AF65-F5344CB8AC3E}">
        <p14:creationId xmlns:p14="http://schemas.microsoft.com/office/powerpoint/2010/main" val="1440408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1760A-9F21-C38C-F35B-48E9CA3C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45E1A4-76B8-22DD-F33C-A4A7BDE56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29" y="354875"/>
            <a:ext cx="5105400" cy="6126480"/>
          </a:xfrm>
        </p:spPr>
      </p:pic>
    </p:spTree>
    <p:extLst>
      <p:ext uri="{BB962C8B-B14F-4D97-AF65-F5344CB8AC3E}">
        <p14:creationId xmlns:p14="http://schemas.microsoft.com/office/powerpoint/2010/main" val="2297045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3DB471-4762-21DC-6D57-96DBDC66E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F601CD-7AC7-E40E-89D9-0091881B1D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857" y="810985"/>
            <a:ext cx="9434286" cy="5236029"/>
          </a:xfrm>
        </p:spPr>
      </p:pic>
    </p:spTree>
    <p:extLst>
      <p:ext uri="{BB962C8B-B14F-4D97-AF65-F5344CB8AC3E}">
        <p14:creationId xmlns:p14="http://schemas.microsoft.com/office/powerpoint/2010/main" val="1728271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B8DAA-F773-CF8F-7A97-933B21AA8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F22B81-3BE9-FC48-93A3-C2C46FD4E3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84" y="391885"/>
            <a:ext cx="6074229" cy="6074229"/>
          </a:xfrm>
        </p:spPr>
      </p:pic>
    </p:spTree>
    <p:extLst>
      <p:ext uri="{BB962C8B-B14F-4D97-AF65-F5344CB8AC3E}">
        <p14:creationId xmlns:p14="http://schemas.microsoft.com/office/powerpoint/2010/main" val="3319768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55A080-74BB-A385-D8AF-E148FEEB2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3916A6-E882-94AD-D6AD-FC881F590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381000"/>
            <a:ext cx="6096000" cy="6096000"/>
          </a:xfrm>
        </p:spPr>
      </p:pic>
    </p:spTree>
    <p:extLst>
      <p:ext uri="{BB962C8B-B14F-4D97-AF65-F5344CB8AC3E}">
        <p14:creationId xmlns:p14="http://schemas.microsoft.com/office/powerpoint/2010/main" val="81467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3310C0-373A-4C06-A066-B162482A3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0A4D78-DBCA-6B1D-9501-50F1BF64C7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840" y="365941"/>
            <a:ext cx="6568560" cy="6126118"/>
          </a:xfrm>
        </p:spPr>
      </p:pic>
    </p:spTree>
    <p:extLst>
      <p:ext uri="{BB962C8B-B14F-4D97-AF65-F5344CB8AC3E}">
        <p14:creationId xmlns:p14="http://schemas.microsoft.com/office/powerpoint/2010/main" val="4293744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39766-B818-C631-28B1-1DE1725E9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F72BE1-793F-2792-2D2C-88A84293F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480647"/>
            <a:ext cx="4506685" cy="6012215"/>
          </a:xfrm>
        </p:spPr>
      </p:pic>
    </p:spTree>
    <p:extLst>
      <p:ext uri="{BB962C8B-B14F-4D97-AF65-F5344CB8AC3E}">
        <p14:creationId xmlns:p14="http://schemas.microsoft.com/office/powerpoint/2010/main" val="798121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8C2B97-32D7-659C-2D9A-8D2C93D1F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63C4C7-8389-E1C1-5D77-037EE2675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743" y="359132"/>
            <a:ext cx="6161314" cy="6143300"/>
          </a:xfrm>
        </p:spPr>
      </p:pic>
    </p:spTree>
    <p:extLst>
      <p:ext uri="{BB962C8B-B14F-4D97-AF65-F5344CB8AC3E}">
        <p14:creationId xmlns:p14="http://schemas.microsoft.com/office/powerpoint/2010/main" val="3442625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EB057-3EC4-EB3E-B066-A3F1F5AF2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37644E-AA3A-D88E-D081-1308CD266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232" y="609600"/>
            <a:ext cx="8139164" cy="5682343"/>
          </a:xfrm>
        </p:spPr>
      </p:pic>
    </p:spTree>
    <p:extLst>
      <p:ext uri="{BB962C8B-B14F-4D97-AF65-F5344CB8AC3E}">
        <p14:creationId xmlns:p14="http://schemas.microsoft.com/office/powerpoint/2010/main" val="498121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DF3B47-579A-E3FB-F4C9-B91DF2CD2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206F9-9955-E59B-29FE-70A5B5B9F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572" y="290645"/>
            <a:ext cx="5725885" cy="6110628"/>
          </a:xfrm>
        </p:spPr>
      </p:pic>
    </p:spTree>
    <p:extLst>
      <p:ext uri="{BB962C8B-B14F-4D97-AF65-F5344CB8AC3E}">
        <p14:creationId xmlns:p14="http://schemas.microsoft.com/office/powerpoint/2010/main" val="1251953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A2972-2D6C-984F-064A-4964737AC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78CA3-6AA8-2119-61DF-6ECE6E5C4B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658" y="401105"/>
            <a:ext cx="5976256" cy="6055789"/>
          </a:xfrm>
        </p:spPr>
      </p:pic>
    </p:spTree>
    <p:extLst>
      <p:ext uri="{BB962C8B-B14F-4D97-AF65-F5344CB8AC3E}">
        <p14:creationId xmlns:p14="http://schemas.microsoft.com/office/powerpoint/2010/main" val="1556039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097E6-219B-3E99-DDF0-1170A5AB9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4F6D24-4A01-BA5A-4751-8E91F42E0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693" y="881743"/>
            <a:ext cx="7920840" cy="5366657"/>
          </a:xfrm>
        </p:spPr>
      </p:pic>
    </p:spTree>
    <p:extLst>
      <p:ext uri="{BB962C8B-B14F-4D97-AF65-F5344CB8AC3E}">
        <p14:creationId xmlns:p14="http://schemas.microsoft.com/office/powerpoint/2010/main" val="238999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19E36-F7C5-C883-F148-87A05B707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282FFE-B7A2-EBEF-6295-49A7F32BF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29" y="436226"/>
            <a:ext cx="3875313" cy="6049270"/>
          </a:xfrm>
        </p:spPr>
      </p:pic>
    </p:spTree>
    <p:extLst>
      <p:ext uri="{BB962C8B-B14F-4D97-AF65-F5344CB8AC3E}">
        <p14:creationId xmlns:p14="http://schemas.microsoft.com/office/powerpoint/2010/main" val="1116953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176CB1-EDFC-BADF-C341-F69C134FA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B2154-F2EB-3C76-B4D9-2310A5545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86" y="391159"/>
            <a:ext cx="5943599" cy="607568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DF273DD-D804-DCC6-86BF-A1ED0E97D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650" y="529590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3F9BF55-725E-D743-7740-B0F74E4D02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" y="5512259"/>
            <a:ext cx="1300237" cy="73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84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Arial</vt:lpstr>
      <vt:lpstr>Times New Roman</vt:lpstr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N°50 - Perroquet34740</dc:title>
  <dc:creator>Perroquet34740</dc:creator>
  <cp:lastModifiedBy>jean-louis BEYAERT</cp:lastModifiedBy>
  <cp:revision>3</cp:revision>
  <dcterms:created xsi:type="dcterms:W3CDTF">2022-07-23T08:56:09Z</dcterms:created>
  <dcterms:modified xsi:type="dcterms:W3CDTF">2022-07-23T09:24:54Z</dcterms:modified>
</cp:coreProperties>
</file>