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>
            <a:extLst>
              <a:ext uri="{FF2B5EF4-FFF2-40B4-BE49-F238E27FC236}">
                <a16:creationId xmlns:a16="http://schemas.microsoft.com/office/drawing/2014/main" id="{021BB3F9-E3FD-8F46-CB79-F8D83E6DBF51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2091" name="Group 43">
              <a:extLst>
                <a:ext uri="{FF2B5EF4-FFF2-40B4-BE49-F238E27FC236}">
                  <a16:creationId xmlns:a16="http://schemas.microsoft.com/office/drawing/2014/main" id="{73605C98-6410-A307-8FD3-6460890D8BD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>
                <a:extLst>
                  <a:ext uri="{FF2B5EF4-FFF2-40B4-BE49-F238E27FC236}">
                    <a16:creationId xmlns:a16="http://schemas.microsoft.com/office/drawing/2014/main" id="{C67C16D5-A894-CE9C-2C86-F428294E80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>
                <a:extLst>
                  <a:ext uri="{FF2B5EF4-FFF2-40B4-BE49-F238E27FC236}">
                    <a16:creationId xmlns:a16="http://schemas.microsoft.com/office/drawing/2014/main" id="{958212DC-5CEF-874A-3BE8-1DC5EE45D6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>
                <a:extLst>
                  <a:ext uri="{FF2B5EF4-FFF2-40B4-BE49-F238E27FC236}">
                    <a16:creationId xmlns:a16="http://schemas.microsoft.com/office/drawing/2014/main" id="{252BFB41-5EF0-FDFD-BFFC-470F4049AA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>
                <a:extLst>
                  <a:ext uri="{FF2B5EF4-FFF2-40B4-BE49-F238E27FC236}">
                    <a16:creationId xmlns:a16="http://schemas.microsoft.com/office/drawing/2014/main" id="{0C9A8568-77DA-8AA2-C92C-B612FE187C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>
                <a:extLst>
                  <a:ext uri="{FF2B5EF4-FFF2-40B4-BE49-F238E27FC236}">
                    <a16:creationId xmlns:a16="http://schemas.microsoft.com/office/drawing/2014/main" id="{1C8CB8E7-BF18-5278-FAFA-F8E7A238C9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>
                <a:extLst>
                  <a:ext uri="{FF2B5EF4-FFF2-40B4-BE49-F238E27FC236}">
                    <a16:creationId xmlns:a16="http://schemas.microsoft.com/office/drawing/2014/main" id="{22484B99-6DC8-32C6-C260-842097E870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>
                <a:extLst>
                  <a:ext uri="{FF2B5EF4-FFF2-40B4-BE49-F238E27FC236}">
                    <a16:creationId xmlns:a16="http://schemas.microsoft.com/office/drawing/2014/main" id="{36639356-01AF-A067-E5A2-EA89B5DAED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>
                <a:extLst>
                  <a:ext uri="{FF2B5EF4-FFF2-40B4-BE49-F238E27FC236}">
                    <a16:creationId xmlns:a16="http://schemas.microsoft.com/office/drawing/2014/main" id="{82F66784-6419-5D05-1750-0AB0E2715F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>
                <a:extLst>
                  <a:ext uri="{FF2B5EF4-FFF2-40B4-BE49-F238E27FC236}">
                    <a16:creationId xmlns:a16="http://schemas.microsoft.com/office/drawing/2014/main" id="{67510D51-C515-C644-A875-8AF39DC7BF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>
                <a:extLst>
                  <a:ext uri="{FF2B5EF4-FFF2-40B4-BE49-F238E27FC236}">
                    <a16:creationId xmlns:a16="http://schemas.microsoft.com/office/drawing/2014/main" id="{F569059C-0247-3D88-6CA7-52CC4879C0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>
                <a:extLst>
                  <a:ext uri="{FF2B5EF4-FFF2-40B4-BE49-F238E27FC236}">
                    <a16:creationId xmlns:a16="http://schemas.microsoft.com/office/drawing/2014/main" id="{27DC17E3-AC63-260C-AB30-3FF4E30007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>
                <a:extLst>
                  <a:ext uri="{FF2B5EF4-FFF2-40B4-BE49-F238E27FC236}">
                    <a16:creationId xmlns:a16="http://schemas.microsoft.com/office/drawing/2014/main" id="{238D82F4-89C1-C64E-8116-A3A527141F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>
                <a:extLst>
                  <a:ext uri="{FF2B5EF4-FFF2-40B4-BE49-F238E27FC236}">
                    <a16:creationId xmlns:a16="http://schemas.microsoft.com/office/drawing/2014/main" id="{672F564B-350A-7E58-4361-06D1A678FC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>
                <a:extLst>
                  <a:ext uri="{FF2B5EF4-FFF2-40B4-BE49-F238E27FC236}">
                    <a16:creationId xmlns:a16="http://schemas.microsoft.com/office/drawing/2014/main" id="{54E0F46D-2182-8051-A988-67720E37FC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>
                <a:extLst>
                  <a:ext uri="{FF2B5EF4-FFF2-40B4-BE49-F238E27FC236}">
                    <a16:creationId xmlns:a16="http://schemas.microsoft.com/office/drawing/2014/main" id="{E1CC748F-A002-9065-EB0B-F6955DB93B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>
                <a:extLst>
                  <a:ext uri="{FF2B5EF4-FFF2-40B4-BE49-F238E27FC236}">
                    <a16:creationId xmlns:a16="http://schemas.microsoft.com/office/drawing/2014/main" id="{3E7A895C-FA5C-CF10-7C67-0E13B627BB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>
                <a:extLst>
                  <a:ext uri="{FF2B5EF4-FFF2-40B4-BE49-F238E27FC236}">
                    <a16:creationId xmlns:a16="http://schemas.microsoft.com/office/drawing/2014/main" id="{5E732BC6-418E-6CEC-011A-D2668FEFB0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>
                <a:extLst>
                  <a:ext uri="{FF2B5EF4-FFF2-40B4-BE49-F238E27FC236}">
                    <a16:creationId xmlns:a16="http://schemas.microsoft.com/office/drawing/2014/main" id="{8F88EB17-E8E3-DD90-6D22-C9BEDEE87A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>
                <a:extLst>
                  <a:ext uri="{FF2B5EF4-FFF2-40B4-BE49-F238E27FC236}">
                    <a16:creationId xmlns:a16="http://schemas.microsoft.com/office/drawing/2014/main" id="{CA2E729B-4EFC-8D41-3315-47399FA8C7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>
                <a:extLst>
                  <a:ext uri="{FF2B5EF4-FFF2-40B4-BE49-F238E27FC236}">
                    <a16:creationId xmlns:a16="http://schemas.microsoft.com/office/drawing/2014/main" id="{4270AF50-DC53-0531-C1E4-7BDAE4D9F1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>
                <a:extLst>
                  <a:ext uri="{FF2B5EF4-FFF2-40B4-BE49-F238E27FC236}">
                    <a16:creationId xmlns:a16="http://schemas.microsoft.com/office/drawing/2014/main" id="{A3290E9F-6D55-525A-41AB-03A2D33A29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>
                <a:extLst>
                  <a:ext uri="{FF2B5EF4-FFF2-40B4-BE49-F238E27FC236}">
                    <a16:creationId xmlns:a16="http://schemas.microsoft.com/office/drawing/2014/main" id="{279022DB-5ABC-B2D8-0744-2F60FA170C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>
                <a:extLst>
                  <a:ext uri="{FF2B5EF4-FFF2-40B4-BE49-F238E27FC236}">
                    <a16:creationId xmlns:a16="http://schemas.microsoft.com/office/drawing/2014/main" id="{80DAA32C-6839-E213-B7AA-3DA7E05AE7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>
                <a:extLst>
                  <a:ext uri="{FF2B5EF4-FFF2-40B4-BE49-F238E27FC236}">
                    <a16:creationId xmlns:a16="http://schemas.microsoft.com/office/drawing/2014/main" id="{9DE98418-4BE2-FFD5-D215-62BACE7E86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>
                <a:extLst>
                  <a:ext uri="{FF2B5EF4-FFF2-40B4-BE49-F238E27FC236}">
                    <a16:creationId xmlns:a16="http://schemas.microsoft.com/office/drawing/2014/main" id="{A9A0419F-FE36-5104-17A9-807D730D25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>
                <a:extLst>
                  <a:ext uri="{FF2B5EF4-FFF2-40B4-BE49-F238E27FC236}">
                    <a16:creationId xmlns:a16="http://schemas.microsoft.com/office/drawing/2014/main" id="{2445BFF1-208C-D84B-F838-959A69C7E7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>
                <a:extLst>
                  <a:ext uri="{FF2B5EF4-FFF2-40B4-BE49-F238E27FC236}">
                    <a16:creationId xmlns:a16="http://schemas.microsoft.com/office/drawing/2014/main" id="{8965B02F-74F3-9227-AC8E-235F901DFC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>
                <a:extLst>
                  <a:ext uri="{FF2B5EF4-FFF2-40B4-BE49-F238E27FC236}">
                    <a16:creationId xmlns:a16="http://schemas.microsoft.com/office/drawing/2014/main" id="{100093EA-5EE7-518C-68FA-5E112B8B92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>
                <a:extLst>
                  <a:ext uri="{FF2B5EF4-FFF2-40B4-BE49-F238E27FC236}">
                    <a16:creationId xmlns:a16="http://schemas.microsoft.com/office/drawing/2014/main" id="{F936F515-9686-256B-65C4-2866301CD1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>
                <a:extLst>
                  <a:ext uri="{FF2B5EF4-FFF2-40B4-BE49-F238E27FC236}">
                    <a16:creationId xmlns:a16="http://schemas.microsoft.com/office/drawing/2014/main" id="{7B0FAA54-E849-EBF3-CE19-7B7BA3B6D8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>
                <a:extLst>
                  <a:ext uri="{FF2B5EF4-FFF2-40B4-BE49-F238E27FC236}">
                    <a16:creationId xmlns:a16="http://schemas.microsoft.com/office/drawing/2014/main" id="{6799D18B-B96C-5757-4475-FFF99346CB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>
                <a:extLst>
                  <a:ext uri="{FF2B5EF4-FFF2-40B4-BE49-F238E27FC236}">
                    <a16:creationId xmlns:a16="http://schemas.microsoft.com/office/drawing/2014/main" id="{F4821AC5-3C20-AA42-5CE8-EAE6435FCE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>
                <a:extLst>
                  <a:ext uri="{FF2B5EF4-FFF2-40B4-BE49-F238E27FC236}">
                    <a16:creationId xmlns:a16="http://schemas.microsoft.com/office/drawing/2014/main" id="{CAD1ED03-540F-F777-DEBA-9DF67D42E1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>
                <a:extLst>
                  <a:ext uri="{FF2B5EF4-FFF2-40B4-BE49-F238E27FC236}">
                    <a16:creationId xmlns:a16="http://schemas.microsoft.com/office/drawing/2014/main" id="{078BCEF0-C386-71C9-58BD-B8353F6D01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>
                <a:extLst>
                  <a:ext uri="{FF2B5EF4-FFF2-40B4-BE49-F238E27FC236}">
                    <a16:creationId xmlns:a16="http://schemas.microsoft.com/office/drawing/2014/main" id="{A28E467A-14E0-D42E-D8B7-9F68CCB0B4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>
                <a:extLst>
                  <a:ext uri="{FF2B5EF4-FFF2-40B4-BE49-F238E27FC236}">
                    <a16:creationId xmlns:a16="http://schemas.microsoft.com/office/drawing/2014/main" id="{0A591460-AD8C-F004-3080-DCB9380293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>
                <a:extLst>
                  <a:ext uri="{FF2B5EF4-FFF2-40B4-BE49-F238E27FC236}">
                    <a16:creationId xmlns:a16="http://schemas.microsoft.com/office/drawing/2014/main" id="{1298FB44-9076-1B81-87F6-0423F6A6DF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>
                <a:extLst>
                  <a:ext uri="{FF2B5EF4-FFF2-40B4-BE49-F238E27FC236}">
                    <a16:creationId xmlns:a16="http://schemas.microsoft.com/office/drawing/2014/main" id="{548D022F-055C-0719-2A22-453894B9A9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>
                <a:extLst>
                  <a:ext uri="{FF2B5EF4-FFF2-40B4-BE49-F238E27FC236}">
                    <a16:creationId xmlns:a16="http://schemas.microsoft.com/office/drawing/2014/main" id="{A3595119-AA88-F543-40F7-C20F93CA2F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>
                <a:extLst>
                  <a:ext uri="{FF2B5EF4-FFF2-40B4-BE49-F238E27FC236}">
                    <a16:creationId xmlns:a16="http://schemas.microsoft.com/office/drawing/2014/main" id="{EF056FD3-E29D-CECC-8A91-665176024C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>
                <a:extLst>
                  <a:ext uri="{FF2B5EF4-FFF2-40B4-BE49-F238E27FC236}">
                    <a16:creationId xmlns:a16="http://schemas.microsoft.com/office/drawing/2014/main" id="{20CE1570-7BCD-D08F-656E-53F3ED5CF3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>
              <a:extLst>
                <a:ext uri="{FF2B5EF4-FFF2-40B4-BE49-F238E27FC236}">
                  <a16:creationId xmlns:a16="http://schemas.microsoft.com/office/drawing/2014/main" id="{33BC1532-FF05-BBD4-F58C-AA5BC7CC48D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>
                <a:extLst>
                  <a:ext uri="{FF2B5EF4-FFF2-40B4-BE49-F238E27FC236}">
                    <a16:creationId xmlns:a16="http://schemas.microsoft.com/office/drawing/2014/main" id="{75A3F519-C0DE-2D35-668F-1DC518E63F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>
                <a:extLst>
                  <a:ext uri="{FF2B5EF4-FFF2-40B4-BE49-F238E27FC236}">
                    <a16:creationId xmlns:a16="http://schemas.microsoft.com/office/drawing/2014/main" id="{071FDA1F-E03C-5CE6-1DCD-23FDF2AF8F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>
                <a:extLst>
                  <a:ext uri="{FF2B5EF4-FFF2-40B4-BE49-F238E27FC236}">
                    <a16:creationId xmlns:a16="http://schemas.microsoft.com/office/drawing/2014/main" id="{7F5A4447-79B7-06D6-F894-CE4DF0B925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>
                <a:extLst>
                  <a:ext uri="{FF2B5EF4-FFF2-40B4-BE49-F238E27FC236}">
                    <a16:creationId xmlns:a16="http://schemas.microsoft.com/office/drawing/2014/main" id="{4AC97A79-7E81-21A8-1F9C-3FE92C6E54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>
                <a:extLst>
                  <a:ext uri="{FF2B5EF4-FFF2-40B4-BE49-F238E27FC236}">
                    <a16:creationId xmlns:a16="http://schemas.microsoft.com/office/drawing/2014/main" id="{A774D2C7-DC78-1052-3EF9-A2F737FD2B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>
                <a:extLst>
                  <a:ext uri="{FF2B5EF4-FFF2-40B4-BE49-F238E27FC236}">
                    <a16:creationId xmlns:a16="http://schemas.microsoft.com/office/drawing/2014/main" id="{4B70153B-762F-A7F7-1504-4B0D829FC3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>
                <a:extLst>
                  <a:ext uri="{FF2B5EF4-FFF2-40B4-BE49-F238E27FC236}">
                    <a16:creationId xmlns:a16="http://schemas.microsoft.com/office/drawing/2014/main" id="{D0DC9CB5-4B70-4F19-53C7-4FF8C1CF4C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>
                <a:extLst>
                  <a:ext uri="{FF2B5EF4-FFF2-40B4-BE49-F238E27FC236}">
                    <a16:creationId xmlns:a16="http://schemas.microsoft.com/office/drawing/2014/main" id="{5AED33DE-E4C6-3E8A-5BAA-2E99D64A40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>
                <a:extLst>
                  <a:ext uri="{FF2B5EF4-FFF2-40B4-BE49-F238E27FC236}">
                    <a16:creationId xmlns:a16="http://schemas.microsoft.com/office/drawing/2014/main" id="{DB23AE01-FF9C-A7D4-FBF5-1FED2227D2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>
                <a:extLst>
                  <a:ext uri="{FF2B5EF4-FFF2-40B4-BE49-F238E27FC236}">
                    <a16:creationId xmlns:a16="http://schemas.microsoft.com/office/drawing/2014/main" id="{BD1A67EA-B72A-E555-D967-C288B672C9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>
                <a:extLst>
                  <a:ext uri="{FF2B5EF4-FFF2-40B4-BE49-F238E27FC236}">
                    <a16:creationId xmlns:a16="http://schemas.microsoft.com/office/drawing/2014/main" id="{85497AA7-606D-5D64-40E6-3D42611472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>
                <a:extLst>
                  <a:ext uri="{FF2B5EF4-FFF2-40B4-BE49-F238E27FC236}">
                    <a16:creationId xmlns:a16="http://schemas.microsoft.com/office/drawing/2014/main" id="{873C6960-6DB1-F5CC-10DE-DFE0A622D3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>
                <a:extLst>
                  <a:ext uri="{FF2B5EF4-FFF2-40B4-BE49-F238E27FC236}">
                    <a16:creationId xmlns:a16="http://schemas.microsoft.com/office/drawing/2014/main" id="{3130CE8E-6BB9-2134-49D9-853B96926A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>
                <a:extLst>
                  <a:ext uri="{FF2B5EF4-FFF2-40B4-BE49-F238E27FC236}">
                    <a16:creationId xmlns:a16="http://schemas.microsoft.com/office/drawing/2014/main" id="{3606A1DF-C19D-B983-0C3D-258E11FC67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>
                <a:extLst>
                  <a:ext uri="{FF2B5EF4-FFF2-40B4-BE49-F238E27FC236}">
                    <a16:creationId xmlns:a16="http://schemas.microsoft.com/office/drawing/2014/main" id="{95641820-F497-88CF-35C9-ADE4C8983B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>
                <a:extLst>
                  <a:ext uri="{FF2B5EF4-FFF2-40B4-BE49-F238E27FC236}">
                    <a16:creationId xmlns:a16="http://schemas.microsoft.com/office/drawing/2014/main" id="{E77AE122-FAF8-7371-5F6D-924587A24D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>
                <a:extLst>
                  <a:ext uri="{FF2B5EF4-FFF2-40B4-BE49-F238E27FC236}">
                    <a16:creationId xmlns:a16="http://schemas.microsoft.com/office/drawing/2014/main" id="{0C3CB5B1-521F-001D-DD21-9071454B31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>
                <a:extLst>
                  <a:ext uri="{FF2B5EF4-FFF2-40B4-BE49-F238E27FC236}">
                    <a16:creationId xmlns:a16="http://schemas.microsoft.com/office/drawing/2014/main" id="{87573052-4E1B-C3E6-813A-4145475481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>
                <a:extLst>
                  <a:ext uri="{FF2B5EF4-FFF2-40B4-BE49-F238E27FC236}">
                    <a16:creationId xmlns:a16="http://schemas.microsoft.com/office/drawing/2014/main" id="{45743D99-FF40-53F6-F66A-4A3DF5EC41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>
                <a:extLst>
                  <a:ext uri="{FF2B5EF4-FFF2-40B4-BE49-F238E27FC236}">
                    <a16:creationId xmlns:a16="http://schemas.microsoft.com/office/drawing/2014/main" id="{89676FBF-4875-9B71-62FD-89F9C7A42E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>
                <a:extLst>
                  <a:ext uri="{FF2B5EF4-FFF2-40B4-BE49-F238E27FC236}">
                    <a16:creationId xmlns:a16="http://schemas.microsoft.com/office/drawing/2014/main" id="{FA52F454-85B5-A502-31D4-FCD639CD45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>
                <a:extLst>
                  <a:ext uri="{FF2B5EF4-FFF2-40B4-BE49-F238E27FC236}">
                    <a16:creationId xmlns:a16="http://schemas.microsoft.com/office/drawing/2014/main" id="{0FE8C6FF-0172-6670-C2B1-021EA8D454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>
                <a:extLst>
                  <a:ext uri="{FF2B5EF4-FFF2-40B4-BE49-F238E27FC236}">
                    <a16:creationId xmlns:a16="http://schemas.microsoft.com/office/drawing/2014/main" id="{46984860-BBEE-B3B5-CDB0-E4C95FF73D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>
                <a:extLst>
                  <a:ext uri="{FF2B5EF4-FFF2-40B4-BE49-F238E27FC236}">
                    <a16:creationId xmlns:a16="http://schemas.microsoft.com/office/drawing/2014/main" id="{89C2CFD5-A1EB-4064-3618-95B2D9CB90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>
                <a:extLst>
                  <a:ext uri="{FF2B5EF4-FFF2-40B4-BE49-F238E27FC236}">
                    <a16:creationId xmlns:a16="http://schemas.microsoft.com/office/drawing/2014/main" id="{523B6AFE-093E-1431-F3F8-5654E7F206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>
                <a:extLst>
                  <a:ext uri="{FF2B5EF4-FFF2-40B4-BE49-F238E27FC236}">
                    <a16:creationId xmlns:a16="http://schemas.microsoft.com/office/drawing/2014/main" id="{347D58A6-5F9C-9947-153D-9C6B7F27FF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>
                <a:extLst>
                  <a:ext uri="{FF2B5EF4-FFF2-40B4-BE49-F238E27FC236}">
                    <a16:creationId xmlns:a16="http://schemas.microsoft.com/office/drawing/2014/main" id="{28FDDDDC-F8CB-655F-7C1D-9EC627698E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>
                <a:extLst>
                  <a:ext uri="{FF2B5EF4-FFF2-40B4-BE49-F238E27FC236}">
                    <a16:creationId xmlns:a16="http://schemas.microsoft.com/office/drawing/2014/main" id="{3EA48D6C-0CED-2C8B-7AEA-B62A7FC832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>
                <a:extLst>
                  <a:ext uri="{FF2B5EF4-FFF2-40B4-BE49-F238E27FC236}">
                    <a16:creationId xmlns:a16="http://schemas.microsoft.com/office/drawing/2014/main" id="{4E0BA15A-C3D8-CB17-9003-24070E021B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>
                <a:extLst>
                  <a:ext uri="{FF2B5EF4-FFF2-40B4-BE49-F238E27FC236}">
                    <a16:creationId xmlns:a16="http://schemas.microsoft.com/office/drawing/2014/main" id="{006DB43C-639E-E122-397A-1F93A7834F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>
                <a:extLst>
                  <a:ext uri="{FF2B5EF4-FFF2-40B4-BE49-F238E27FC236}">
                    <a16:creationId xmlns:a16="http://schemas.microsoft.com/office/drawing/2014/main" id="{7A865844-F267-1043-D5FE-177B87B48D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>
                <a:extLst>
                  <a:ext uri="{FF2B5EF4-FFF2-40B4-BE49-F238E27FC236}">
                    <a16:creationId xmlns:a16="http://schemas.microsoft.com/office/drawing/2014/main" id="{E474BA32-DF66-C447-0478-8615E05863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>
                <a:extLst>
                  <a:ext uri="{FF2B5EF4-FFF2-40B4-BE49-F238E27FC236}">
                    <a16:creationId xmlns:a16="http://schemas.microsoft.com/office/drawing/2014/main" id="{BA62280E-DECA-7F6A-2B81-C6386404F7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>
              <a:extLst>
                <a:ext uri="{FF2B5EF4-FFF2-40B4-BE49-F238E27FC236}">
                  <a16:creationId xmlns:a16="http://schemas.microsoft.com/office/drawing/2014/main" id="{EBB84F10-4FCD-FD0B-F8E0-C4B96342FFF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>
                <a:extLst>
                  <a:ext uri="{FF2B5EF4-FFF2-40B4-BE49-F238E27FC236}">
                    <a16:creationId xmlns:a16="http://schemas.microsoft.com/office/drawing/2014/main" id="{8DED2273-BF14-733A-9B8B-21CEFD944E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>
                <a:extLst>
                  <a:ext uri="{FF2B5EF4-FFF2-40B4-BE49-F238E27FC236}">
                    <a16:creationId xmlns:a16="http://schemas.microsoft.com/office/drawing/2014/main" id="{96665E0F-6675-5637-23E8-89BB35C1A5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>
                <a:extLst>
                  <a:ext uri="{FF2B5EF4-FFF2-40B4-BE49-F238E27FC236}">
                    <a16:creationId xmlns:a16="http://schemas.microsoft.com/office/drawing/2014/main" id="{510627A4-72CB-9035-554C-A1FE800CFE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>
                <a:extLst>
                  <a:ext uri="{FF2B5EF4-FFF2-40B4-BE49-F238E27FC236}">
                    <a16:creationId xmlns:a16="http://schemas.microsoft.com/office/drawing/2014/main" id="{4D632E25-9B21-5ADC-BAC8-C9F1004AE8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>
                <a:extLst>
                  <a:ext uri="{FF2B5EF4-FFF2-40B4-BE49-F238E27FC236}">
                    <a16:creationId xmlns:a16="http://schemas.microsoft.com/office/drawing/2014/main" id="{277A80F8-9E56-230D-98A8-ACDB51F6D9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>
                <a:extLst>
                  <a:ext uri="{FF2B5EF4-FFF2-40B4-BE49-F238E27FC236}">
                    <a16:creationId xmlns:a16="http://schemas.microsoft.com/office/drawing/2014/main" id="{D38449E8-37BD-AF58-F47A-857B322236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>
                <a:extLst>
                  <a:ext uri="{FF2B5EF4-FFF2-40B4-BE49-F238E27FC236}">
                    <a16:creationId xmlns:a16="http://schemas.microsoft.com/office/drawing/2014/main" id="{2E810D88-3564-39F0-0FC7-9465E35F52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>
                <a:extLst>
                  <a:ext uri="{FF2B5EF4-FFF2-40B4-BE49-F238E27FC236}">
                    <a16:creationId xmlns:a16="http://schemas.microsoft.com/office/drawing/2014/main" id="{34C9E669-6AC8-489B-5DE7-478D03EC13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>
                <a:extLst>
                  <a:ext uri="{FF2B5EF4-FFF2-40B4-BE49-F238E27FC236}">
                    <a16:creationId xmlns:a16="http://schemas.microsoft.com/office/drawing/2014/main" id="{220E222E-1278-8994-266C-A3595B8F01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>
                <a:extLst>
                  <a:ext uri="{FF2B5EF4-FFF2-40B4-BE49-F238E27FC236}">
                    <a16:creationId xmlns:a16="http://schemas.microsoft.com/office/drawing/2014/main" id="{8F9E6576-3A66-9AF3-C5C3-3E9C05E4CC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>
                <a:extLst>
                  <a:ext uri="{FF2B5EF4-FFF2-40B4-BE49-F238E27FC236}">
                    <a16:creationId xmlns:a16="http://schemas.microsoft.com/office/drawing/2014/main" id="{4622DA51-BA28-42B3-FB2D-516877D7B5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>
                <a:extLst>
                  <a:ext uri="{FF2B5EF4-FFF2-40B4-BE49-F238E27FC236}">
                    <a16:creationId xmlns:a16="http://schemas.microsoft.com/office/drawing/2014/main" id="{FCFA814B-7299-B884-CC6F-682DE900E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>
                <a:extLst>
                  <a:ext uri="{FF2B5EF4-FFF2-40B4-BE49-F238E27FC236}">
                    <a16:creationId xmlns:a16="http://schemas.microsoft.com/office/drawing/2014/main" id="{62AA1E7C-EE36-7438-C5DB-715C95311B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>
                <a:extLst>
                  <a:ext uri="{FF2B5EF4-FFF2-40B4-BE49-F238E27FC236}">
                    <a16:creationId xmlns:a16="http://schemas.microsoft.com/office/drawing/2014/main" id="{5E5DB24B-DE44-D361-53FA-73BFE3E9C8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>
                <a:extLst>
                  <a:ext uri="{FF2B5EF4-FFF2-40B4-BE49-F238E27FC236}">
                    <a16:creationId xmlns:a16="http://schemas.microsoft.com/office/drawing/2014/main" id="{6EA30910-CE9B-1B91-743E-7322A0B52F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>
                <a:extLst>
                  <a:ext uri="{FF2B5EF4-FFF2-40B4-BE49-F238E27FC236}">
                    <a16:creationId xmlns:a16="http://schemas.microsoft.com/office/drawing/2014/main" id="{A591F3BB-C44D-5E6B-C296-1226CE2413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>
                <a:extLst>
                  <a:ext uri="{FF2B5EF4-FFF2-40B4-BE49-F238E27FC236}">
                    <a16:creationId xmlns:a16="http://schemas.microsoft.com/office/drawing/2014/main" id="{201AB3C5-89D9-CE68-333F-F9B5D5625F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>
                <a:extLst>
                  <a:ext uri="{FF2B5EF4-FFF2-40B4-BE49-F238E27FC236}">
                    <a16:creationId xmlns:a16="http://schemas.microsoft.com/office/drawing/2014/main" id="{92241FF2-8F62-F532-CF71-E265F04626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>
                <a:extLst>
                  <a:ext uri="{FF2B5EF4-FFF2-40B4-BE49-F238E27FC236}">
                    <a16:creationId xmlns:a16="http://schemas.microsoft.com/office/drawing/2014/main" id="{9CF09388-6626-D356-DA3B-CE93513327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>
                <a:extLst>
                  <a:ext uri="{FF2B5EF4-FFF2-40B4-BE49-F238E27FC236}">
                    <a16:creationId xmlns:a16="http://schemas.microsoft.com/office/drawing/2014/main" id="{6137CCE9-7A1C-8D5A-2A23-9ED00F6BE1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>
                <a:extLst>
                  <a:ext uri="{FF2B5EF4-FFF2-40B4-BE49-F238E27FC236}">
                    <a16:creationId xmlns:a16="http://schemas.microsoft.com/office/drawing/2014/main" id="{C54FF72F-AA1D-80AB-CDE5-8C571D3D79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>
                <a:extLst>
                  <a:ext uri="{FF2B5EF4-FFF2-40B4-BE49-F238E27FC236}">
                    <a16:creationId xmlns:a16="http://schemas.microsoft.com/office/drawing/2014/main" id="{B86022D0-4324-013A-D2A8-29E8491A8F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>
                <a:extLst>
                  <a:ext uri="{FF2B5EF4-FFF2-40B4-BE49-F238E27FC236}">
                    <a16:creationId xmlns:a16="http://schemas.microsoft.com/office/drawing/2014/main" id="{4412BC7D-53D7-9D9B-F3CE-82223D2A16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>
                <a:extLst>
                  <a:ext uri="{FF2B5EF4-FFF2-40B4-BE49-F238E27FC236}">
                    <a16:creationId xmlns:a16="http://schemas.microsoft.com/office/drawing/2014/main" id="{D79388D6-986A-47B1-3D97-89F23B025A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>
                <a:extLst>
                  <a:ext uri="{FF2B5EF4-FFF2-40B4-BE49-F238E27FC236}">
                    <a16:creationId xmlns:a16="http://schemas.microsoft.com/office/drawing/2014/main" id="{9CC30FEE-6F3E-E027-5F9A-A07C626A96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>
                <a:extLst>
                  <a:ext uri="{FF2B5EF4-FFF2-40B4-BE49-F238E27FC236}">
                    <a16:creationId xmlns:a16="http://schemas.microsoft.com/office/drawing/2014/main" id="{11B7A40D-85CB-86E9-066B-368043C7CA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>
                <a:extLst>
                  <a:ext uri="{FF2B5EF4-FFF2-40B4-BE49-F238E27FC236}">
                    <a16:creationId xmlns:a16="http://schemas.microsoft.com/office/drawing/2014/main" id="{D0FB9FAF-F5FB-EDBB-67B9-EF3946AA92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>
                <a:extLst>
                  <a:ext uri="{FF2B5EF4-FFF2-40B4-BE49-F238E27FC236}">
                    <a16:creationId xmlns:a16="http://schemas.microsoft.com/office/drawing/2014/main" id="{32A21D14-CA3D-121B-06EE-F5C3F32B00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>
                <a:extLst>
                  <a:ext uri="{FF2B5EF4-FFF2-40B4-BE49-F238E27FC236}">
                    <a16:creationId xmlns:a16="http://schemas.microsoft.com/office/drawing/2014/main" id="{96D11C6F-5BC4-8060-3133-CD1318BA43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>
                <a:extLst>
                  <a:ext uri="{FF2B5EF4-FFF2-40B4-BE49-F238E27FC236}">
                    <a16:creationId xmlns:a16="http://schemas.microsoft.com/office/drawing/2014/main" id="{917284D2-0240-B8C2-36B8-FA7E1E2FBA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>
                <a:extLst>
                  <a:ext uri="{FF2B5EF4-FFF2-40B4-BE49-F238E27FC236}">
                    <a16:creationId xmlns:a16="http://schemas.microsoft.com/office/drawing/2014/main" id="{ED07DE38-BDCB-A6AC-590A-86F05DF78C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>
                <a:extLst>
                  <a:ext uri="{FF2B5EF4-FFF2-40B4-BE49-F238E27FC236}">
                    <a16:creationId xmlns:a16="http://schemas.microsoft.com/office/drawing/2014/main" id="{F508BFD0-0330-021D-6641-93083EF3E1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>
                <a:extLst>
                  <a:ext uri="{FF2B5EF4-FFF2-40B4-BE49-F238E27FC236}">
                    <a16:creationId xmlns:a16="http://schemas.microsoft.com/office/drawing/2014/main" id="{359FEEDC-540E-15F8-77E3-DDFC146CE1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>
                <a:extLst>
                  <a:ext uri="{FF2B5EF4-FFF2-40B4-BE49-F238E27FC236}">
                    <a16:creationId xmlns:a16="http://schemas.microsoft.com/office/drawing/2014/main" id="{19E53759-BBB5-E44E-25FE-FF73CD5FD8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>
                <a:extLst>
                  <a:ext uri="{FF2B5EF4-FFF2-40B4-BE49-F238E27FC236}">
                    <a16:creationId xmlns:a16="http://schemas.microsoft.com/office/drawing/2014/main" id="{49214742-C0B6-CBDA-0B57-6F9BACECA2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>
                <a:extLst>
                  <a:ext uri="{FF2B5EF4-FFF2-40B4-BE49-F238E27FC236}">
                    <a16:creationId xmlns:a16="http://schemas.microsoft.com/office/drawing/2014/main" id="{DA1BA13F-7498-5043-09D9-2B1376BF52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>
                <a:extLst>
                  <a:ext uri="{FF2B5EF4-FFF2-40B4-BE49-F238E27FC236}">
                    <a16:creationId xmlns:a16="http://schemas.microsoft.com/office/drawing/2014/main" id="{33EB6C31-B375-2780-55F6-24ADF7A712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>
                <a:extLst>
                  <a:ext uri="{FF2B5EF4-FFF2-40B4-BE49-F238E27FC236}">
                    <a16:creationId xmlns:a16="http://schemas.microsoft.com/office/drawing/2014/main" id="{EB9B5E38-D8CF-25AA-1016-6A5E5220D1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>
                <a:extLst>
                  <a:ext uri="{FF2B5EF4-FFF2-40B4-BE49-F238E27FC236}">
                    <a16:creationId xmlns:a16="http://schemas.microsoft.com/office/drawing/2014/main" id="{7ABD3AB7-E608-8623-D290-EE23808DEF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>
                <a:extLst>
                  <a:ext uri="{FF2B5EF4-FFF2-40B4-BE49-F238E27FC236}">
                    <a16:creationId xmlns:a16="http://schemas.microsoft.com/office/drawing/2014/main" id="{8A89447B-C797-0BB7-A658-656D3163C7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>
                <a:extLst>
                  <a:ext uri="{FF2B5EF4-FFF2-40B4-BE49-F238E27FC236}">
                    <a16:creationId xmlns:a16="http://schemas.microsoft.com/office/drawing/2014/main" id="{E0703B34-20C5-88DE-FC95-6013FDADF9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>
              <a:extLst>
                <a:ext uri="{FF2B5EF4-FFF2-40B4-BE49-F238E27FC236}">
                  <a16:creationId xmlns:a16="http://schemas.microsoft.com/office/drawing/2014/main" id="{C528CBE1-6A6B-C232-AF45-5E47E40B67E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>
                <a:extLst>
                  <a:ext uri="{FF2B5EF4-FFF2-40B4-BE49-F238E27FC236}">
                    <a16:creationId xmlns:a16="http://schemas.microsoft.com/office/drawing/2014/main" id="{54FC339F-C4CC-6DEC-6808-FB822EDCEF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>
                <a:extLst>
                  <a:ext uri="{FF2B5EF4-FFF2-40B4-BE49-F238E27FC236}">
                    <a16:creationId xmlns:a16="http://schemas.microsoft.com/office/drawing/2014/main" id="{C8226EEC-DFFA-11FA-ABF0-65AD936994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>
                <a:extLst>
                  <a:ext uri="{FF2B5EF4-FFF2-40B4-BE49-F238E27FC236}">
                    <a16:creationId xmlns:a16="http://schemas.microsoft.com/office/drawing/2014/main" id="{6BC5406C-A106-1629-1482-F857A9E289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>
                <a:extLst>
                  <a:ext uri="{FF2B5EF4-FFF2-40B4-BE49-F238E27FC236}">
                    <a16:creationId xmlns:a16="http://schemas.microsoft.com/office/drawing/2014/main" id="{6C50B43E-9D52-9BF7-4CEE-9689BE16B1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>
                <a:extLst>
                  <a:ext uri="{FF2B5EF4-FFF2-40B4-BE49-F238E27FC236}">
                    <a16:creationId xmlns:a16="http://schemas.microsoft.com/office/drawing/2014/main" id="{BA259776-F1E3-B5F9-3440-02200721BF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>
                <a:extLst>
                  <a:ext uri="{FF2B5EF4-FFF2-40B4-BE49-F238E27FC236}">
                    <a16:creationId xmlns:a16="http://schemas.microsoft.com/office/drawing/2014/main" id="{906FABC5-AD68-3BAB-F50C-E7B81FE9EA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>
                <a:extLst>
                  <a:ext uri="{FF2B5EF4-FFF2-40B4-BE49-F238E27FC236}">
                    <a16:creationId xmlns:a16="http://schemas.microsoft.com/office/drawing/2014/main" id="{00F2DB39-103F-78C0-7AF0-FEDBE5C3EB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>
                <a:extLst>
                  <a:ext uri="{FF2B5EF4-FFF2-40B4-BE49-F238E27FC236}">
                    <a16:creationId xmlns:a16="http://schemas.microsoft.com/office/drawing/2014/main" id="{AAD495BB-58A2-FF9A-A1D4-413F5E1E9A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>
                <a:extLst>
                  <a:ext uri="{FF2B5EF4-FFF2-40B4-BE49-F238E27FC236}">
                    <a16:creationId xmlns:a16="http://schemas.microsoft.com/office/drawing/2014/main" id="{D572D8A0-302A-EFD8-6592-25732A6BB1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>
                <a:extLst>
                  <a:ext uri="{FF2B5EF4-FFF2-40B4-BE49-F238E27FC236}">
                    <a16:creationId xmlns:a16="http://schemas.microsoft.com/office/drawing/2014/main" id="{58DBBADA-3CEE-CE4C-F067-13CBCB7877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>
                <a:extLst>
                  <a:ext uri="{FF2B5EF4-FFF2-40B4-BE49-F238E27FC236}">
                    <a16:creationId xmlns:a16="http://schemas.microsoft.com/office/drawing/2014/main" id="{727528C6-8827-BA29-1F35-EDF8B6C6D1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>
                <a:extLst>
                  <a:ext uri="{FF2B5EF4-FFF2-40B4-BE49-F238E27FC236}">
                    <a16:creationId xmlns:a16="http://schemas.microsoft.com/office/drawing/2014/main" id="{54D3011A-E853-A6ED-CA52-D34B41FE2E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>
                <a:extLst>
                  <a:ext uri="{FF2B5EF4-FFF2-40B4-BE49-F238E27FC236}">
                    <a16:creationId xmlns:a16="http://schemas.microsoft.com/office/drawing/2014/main" id="{232FA755-A265-ACA1-5E7B-4747734420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>
                <a:extLst>
                  <a:ext uri="{FF2B5EF4-FFF2-40B4-BE49-F238E27FC236}">
                    <a16:creationId xmlns:a16="http://schemas.microsoft.com/office/drawing/2014/main" id="{2378ADBE-F481-4E79-579E-E6C5D2ED66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>
                <a:extLst>
                  <a:ext uri="{FF2B5EF4-FFF2-40B4-BE49-F238E27FC236}">
                    <a16:creationId xmlns:a16="http://schemas.microsoft.com/office/drawing/2014/main" id="{2CBCB7E4-F88F-D03C-545E-C71F9B9FCC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>
                <a:extLst>
                  <a:ext uri="{FF2B5EF4-FFF2-40B4-BE49-F238E27FC236}">
                    <a16:creationId xmlns:a16="http://schemas.microsoft.com/office/drawing/2014/main" id="{B508053D-B9E4-A5E7-19A1-0933BED432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>
                <a:extLst>
                  <a:ext uri="{FF2B5EF4-FFF2-40B4-BE49-F238E27FC236}">
                    <a16:creationId xmlns:a16="http://schemas.microsoft.com/office/drawing/2014/main" id="{739980C8-8E65-8984-AFAA-AAD7C1ACD4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>
                <a:extLst>
                  <a:ext uri="{FF2B5EF4-FFF2-40B4-BE49-F238E27FC236}">
                    <a16:creationId xmlns:a16="http://schemas.microsoft.com/office/drawing/2014/main" id="{737E5BE9-AE4D-F30C-FE4A-AB87CA2244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>
                <a:extLst>
                  <a:ext uri="{FF2B5EF4-FFF2-40B4-BE49-F238E27FC236}">
                    <a16:creationId xmlns:a16="http://schemas.microsoft.com/office/drawing/2014/main" id="{40DDD5FA-346B-D712-BE87-9E5F9D2E5D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>
                <a:extLst>
                  <a:ext uri="{FF2B5EF4-FFF2-40B4-BE49-F238E27FC236}">
                    <a16:creationId xmlns:a16="http://schemas.microsoft.com/office/drawing/2014/main" id="{6ED15BB5-43B7-98D8-2888-8626FD06DD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>
                <a:extLst>
                  <a:ext uri="{FF2B5EF4-FFF2-40B4-BE49-F238E27FC236}">
                    <a16:creationId xmlns:a16="http://schemas.microsoft.com/office/drawing/2014/main" id="{5A74570F-7B0B-9B85-28B0-7E4EB9DBC0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>
                <a:extLst>
                  <a:ext uri="{FF2B5EF4-FFF2-40B4-BE49-F238E27FC236}">
                    <a16:creationId xmlns:a16="http://schemas.microsoft.com/office/drawing/2014/main" id="{971ECA8D-296B-BA31-555C-F61F36C88B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>
                <a:extLst>
                  <a:ext uri="{FF2B5EF4-FFF2-40B4-BE49-F238E27FC236}">
                    <a16:creationId xmlns:a16="http://schemas.microsoft.com/office/drawing/2014/main" id="{EE946DE3-BE24-BEE8-5D04-043F41A8A9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>
                <a:extLst>
                  <a:ext uri="{FF2B5EF4-FFF2-40B4-BE49-F238E27FC236}">
                    <a16:creationId xmlns:a16="http://schemas.microsoft.com/office/drawing/2014/main" id="{D0A1A7D3-335A-D653-2E22-C650FF920E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>
                <a:extLst>
                  <a:ext uri="{FF2B5EF4-FFF2-40B4-BE49-F238E27FC236}">
                    <a16:creationId xmlns:a16="http://schemas.microsoft.com/office/drawing/2014/main" id="{AAE19D0A-63F7-4CA7-402F-8139FB9320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>
                <a:extLst>
                  <a:ext uri="{FF2B5EF4-FFF2-40B4-BE49-F238E27FC236}">
                    <a16:creationId xmlns:a16="http://schemas.microsoft.com/office/drawing/2014/main" id="{89937185-41C3-EC61-B4E9-4C9E3BBA6D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>
                <a:extLst>
                  <a:ext uri="{FF2B5EF4-FFF2-40B4-BE49-F238E27FC236}">
                    <a16:creationId xmlns:a16="http://schemas.microsoft.com/office/drawing/2014/main" id="{38BE187B-D2DB-12ED-D687-015B1927E5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>
                <a:extLst>
                  <a:ext uri="{FF2B5EF4-FFF2-40B4-BE49-F238E27FC236}">
                    <a16:creationId xmlns:a16="http://schemas.microsoft.com/office/drawing/2014/main" id="{9569E2CD-E021-B236-5787-82F1D6BCB0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>
                <a:extLst>
                  <a:ext uri="{FF2B5EF4-FFF2-40B4-BE49-F238E27FC236}">
                    <a16:creationId xmlns:a16="http://schemas.microsoft.com/office/drawing/2014/main" id="{FF01D39B-E5AF-F3CB-5FA3-4EDC0A7331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>
                <a:extLst>
                  <a:ext uri="{FF2B5EF4-FFF2-40B4-BE49-F238E27FC236}">
                    <a16:creationId xmlns:a16="http://schemas.microsoft.com/office/drawing/2014/main" id="{2F3B7E9B-4C7D-5EAF-C97A-40CAF6FBE3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>
                <a:extLst>
                  <a:ext uri="{FF2B5EF4-FFF2-40B4-BE49-F238E27FC236}">
                    <a16:creationId xmlns:a16="http://schemas.microsoft.com/office/drawing/2014/main" id="{1333B09B-E6DA-BF3B-CF4B-40DBB85F1B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>
                <a:extLst>
                  <a:ext uri="{FF2B5EF4-FFF2-40B4-BE49-F238E27FC236}">
                    <a16:creationId xmlns:a16="http://schemas.microsoft.com/office/drawing/2014/main" id="{6A82E60A-1428-1AB2-0AB2-DB08093146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>
                <a:extLst>
                  <a:ext uri="{FF2B5EF4-FFF2-40B4-BE49-F238E27FC236}">
                    <a16:creationId xmlns:a16="http://schemas.microsoft.com/office/drawing/2014/main" id="{682EF404-0879-6559-89C1-7824987B72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>
            <a:extLst>
              <a:ext uri="{FF2B5EF4-FFF2-40B4-BE49-F238E27FC236}">
                <a16:creationId xmlns:a16="http://schemas.microsoft.com/office/drawing/2014/main" id="{B63623D1-5BF6-8B9B-FB10-8C88673AC322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286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/>
              <a:t>Modifiez le style du titre</a:t>
            </a:r>
            <a:endParaRPr lang="en-US" altLang="fr-FR" noProof="0"/>
          </a:p>
        </p:txBody>
      </p:sp>
      <p:sp>
        <p:nvSpPr>
          <p:cNvPr id="2204" name="Rectangle 156">
            <a:extLst>
              <a:ext uri="{FF2B5EF4-FFF2-40B4-BE49-F238E27FC236}">
                <a16:creationId xmlns:a16="http://schemas.microsoft.com/office/drawing/2014/main" id="{33FCE5C3-3D6F-A405-32A8-8A45D117C92C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Modifiez le style des sous-titres du masque</a:t>
            </a:r>
            <a:endParaRPr lang="en-US" altLang="fr-FR" noProof="0"/>
          </a:p>
        </p:txBody>
      </p:sp>
      <p:sp>
        <p:nvSpPr>
          <p:cNvPr id="2205" name="Rectangle 157">
            <a:extLst>
              <a:ext uri="{FF2B5EF4-FFF2-40B4-BE49-F238E27FC236}">
                <a16:creationId xmlns:a16="http://schemas.microsoft.com/office/drawing/2014/main" id="{D370165F-AE15-E2FE-45A9-96E1471274EB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>
          <a:xfrm>
            <a:off x="9144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DA25AA98-525F-462B-93C1-53206902CD17}" type="datetimeFigureOut">
              <a:rPr lang="fr-FR" smtClean="0"/>
              <a:t>08/07/2022</a:t>
            </a:fld>
            <a:endParaRPr lang="fr-FR"/>
          </a:p>
        </p:txBody>
      </p:sp>
      <p:sp>
        <p:nvSpPr>
          <p:cNvPr id="2206" name="Rectangle 158">
            <a:extLst>
              <a:ext uri="{FF2B5EF4-FFF2-40B4-BE49-F238E27FC236}">
                <a16:creationId xmlns:a16="http://schemas.microsoft.com/office/drawing/2014/main" id="{0BEF1EEE-D564-FD45-B743-EF1AA915FD8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019800"/>
            <a:ext cx="38608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>
            <a:extLst>
              <a:ext uri="{FF2B5EF4-FFF2-40B4-BE49-F238E27FC236}">
                <a16:creationId xmlns:a16="http://schemas.microsoft.com/office/drawing/2014/main" id="{8B9E0E8F-E720-DE77-7FD7-9A221867FC8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4C37FCD3-5BCE-4886-A3D3-934B4385CB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84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098935-544A-BE50-7077-95BA58676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0A85E8D-E594-DF27-82C3-61A0B2007A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FC9D65-C261-968D-437B-C7CF59F5D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25AA98-525F-462B-93C1-53206902CD17}" type="datetimeFigureOut">
              <a:rPr lang="fr-FR" smtClean="0"/>
              <a:t>08/07/2022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86E2AE5-4153-64BE-AE2D-2999FCA4B97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C37FCD3-5BCE-4886-A3D3-934B4385CBC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D4F6719-D52F-81B8-2679-80B0A042181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212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578B9D-55FC-54F0-5DB1-4D5AFE89D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756A63F-A81B-1BAB-DA9F-9A4536B2C9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DB37E1-97B1-352B-3918-4A39AF69D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25AA98-525F-462B-93C1-53206902CD17}" type="datetimeFigureOut">
              <a:rPr lang="fr-FR" smtClean="0"/>
              <a:t>08/07/2022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1F2BFC4-B5E8-D97C-A945-23E374E0335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C37FCD3-5BCE-4886-A3D3-934B4385CBC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FF8D715-ACBB-AB6D-F538-4B7C8C74EE7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955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80B3A1-1FC1-A90D-A1D3-ADD3AC73B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9D3C774-088F-18CB-60BF-45C2F07070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4B02380-80BE-29C4-A36B-BC8B544A83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A30E53A-5553-8089-15A6-D0484C090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25AA98-525F-462B-93C1-53206902CD17}" type="datetimeFigureOut">
              <a:rPr lang="fr-FR" smtClean="0"/>
              <a:t>08/07/2022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E6CE67-5B1E-D04C-DD49-C8E83109B61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C37FCD3-5BCE-4886-A3D3-934B4385CBC7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8CA56B64-5BFB-6D61-7D78-B07AC17D985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38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AD5FD4-08B9-79F3-3615-1132E424D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5508829-066F-0FFB-B0C0-27426E9226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C93EBC6-84A0-5B90-5CC6-6370CFC1BF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B7E43EA-3F4A-BC2E-D949-E6A918C931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37FBDA7-267B-75EF-CB35-249128FF96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475FC9E-A68D-80BF-CEEB-108AC71BE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25AA98-525F-462B-93C1-53206902CD17}" type="datetimeFigureOut">
              <a:rPr lang="fr-FR" smtClean="0"/>
              <a:t>08/07/2022</a:t>
            </a:fld>
            <a:endParaRPr lang="fr-FR"/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745202EB-8F5D-94A8-090A-98CA24C0817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C37FCD3-5BCE-4886-A3D3-934B4385CBC7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0DFC5576-55BA-83C7-8AD4-EF7A928F12A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31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8BDA16-8F64-6E8E-A421-A2DA73C7B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6BB1708-047C-3818-A7EE-636E6A530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25AA98-525F-462B-93C1-53206902CD17}" type="datetimeFigureOut">
              <a:rPr lang="fr-FR" smtClean="0"/>
              <a:t>08/07/2022</a:t>
            </a:fld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F98A4C-C857-C430-F741-47F183C8605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C37FCD3-5BCE-4886-A3D3-934B4385CBC7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08EE5D-45B3-5D49-9E2E-458826D11AA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99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B5235EB-07A0-E278-0D11-0CA427253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25AA98-525F-462B-93C1-53206902CD17}" type="datetimeFigureOut">
              <a:rPr lang="fr-FR" smtClean="0"/>
              <a:t>08/07/2022</a:t>
            </a:fld>
            <a:endParaRPr lang="fr-FR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41F49345-53D5-1F04-F4EB-8439922675A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C37FCD3-5BCE-4886-A3D3-934B4385CBC7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EAAC96E-64FA-E400-D5B3-A92DBDA243B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03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96AC7E-80D1-5662-4C14-BEF22999E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0430D76-9037-C088-9C6E-8EB4FC5A09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EF44B1E-B532-E5A3-80A5-52B7ACC978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5D7126-6C9D-A67C-4E09-27893296A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25AA98-525F-462B-93C1-53206902CD17}" type="datetimeFigureOut">
              <a:rPr lang="fr-FR" smtClean="0"/>
              <a:t>08/07/2022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519538-1839-2EE9-61D5-6A7038A976E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C37FCD3-5BCE-4886-A3D3-934B4385CBC7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89EFF3D1-8E7E-6ECB-CE13-9B0C6591E55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9748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04B3C3-2EBF-8C9D-9CD7-3ACAE5B45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28A98FC-0AB1-1AEB-A4C7-372DFC6F28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6C5A530-0AA0-F100-30C3-3C98EA34A4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9ABC88E-4076-56F2-E324-877A36C48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25AA98-525F-462B-93C1-53206902CD17}" type="datetimeFigureOut">
              <a:rPr lang="fr-FR" smtClean="0"/>
              <a:t>08/07/2022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B8B267-1695-ABB7-0C6C-1068DE23738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C37FCD3-5BCE-4886-A3D3-934B4385CBC7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3259B516-9AF3-80CF-9CED-D466A28D09C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32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BE7529-60E9-D930-B5B3-D0B461F45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5A6E674-5327-6E25-6A1B-82C20EFA82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E681CB-A9D4-DD7A-6BDD-DFBA8AA4D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25AA98-525F-462B-93C1-53206902CD17}" type="datetimeFigureOut">
              <a:rPr lang="fr-FR" smtClean="0"/>
              <a:t>08/07/2022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C9C73C3-C166-2B0F-CCD8-CEB76215A47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C37FCD3-5BCE-4886-A3D3-934B4385CBC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9747B50-834A-B224-B887-8ED6840574C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712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C5D5639-BAA3-9BC5-8793-183F6F3025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5E91102-F764-F38E-633D-BB1FF204B7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26B4B5-C029-CEE1-7AAB-9098890C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25AA98-525F-462B-93C1-53206902CD17}" type="datetimeFigureOut">
              <a:rPr lang="fr-FR" smtClean="0"/>
              <a:t>08/07/2022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3CE8DAD-5CCF-1E45-1F80-41070DF4181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C37FCD3-5BCE-4886-A3D3-934B4385CBC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58F8B5B-ECC8-3B00-BB6D-DA6EB7412DA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390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>
            <a:extLst>
              <a:ext uri="{FF2B5EF4-FFF2-40B4-BE49-F238E27FC236}">
                <a16:creationId xmlns:a16="http://schemas.microsoft.com/office/drawing/2014/main" id="{C3D089FE-2BF1-0123-5EA3-FCDFD9C1E4E7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1067" name="Group 43">
              <a:extLst>
                <a:ext uri="{FF2B5EF4-FFF2-40B4-BE49-F238E27FC236}">
                  <a16:creationId xmlns:a16="http://schemas.microsoft.com/office/drawing/2014/main" id="{4129A1F1-01FA-987C-64C3-DF5BCEA172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>
                <a:extLst>
                  <a:ext uri="{FF2B5EF4-FFF2-40B4-BE49-F238E27FC236}">
                    <a16:creationId xmlns:a16="http://schemas.microsoft.com/office/drawing/2014/main" id="{8973A120-5493-6995-C213-9C3C4E8728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>
                <a:extLst>
                  <a:ext uri="{FF2B5EF4-FFF2-40B4-BE49-F238E27FC236}">
                    <a16:creationId xmlns:a16="http://schemas.microsoft.com/office/drawing/2014/main" id="{5AA727EC-88AE-9DE9-881A-AD31869575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>
                <a:extLst>
                  <a:ext uri="{FF2B5EF4-FFF2-40B4-BE49-F238E27FC236}">
                    <a16:creationId xmlns:a16="http://schemas.microsoft.com/office/drawing/2014/main" id="{97AB0338-F286-8837-16EA-EB26E1A7AC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>
                <a:extLst>
                  <a:ext uri="{FF2B5EF4-FFF2-40B4-BE49-F238E27FC236}">
                    <a16:creationId xmlns:a16="http://schemas.microsoft.com/office/drawing/2014/main" id="{C802D810-3A82-1782-16FB-6C10E1E4B6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>
                <a:extLst>
                  <a:ext uri="{FF2B5EF4-FFF2-40B4-BE49-F238E27FC236}">
                    <a16:creationId xmlns:a16="http://schemas.microsoft.com/office/drawing/2014/main" id="{18BCB6FF-4261-C212-4719-385AF154AC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>
                <a:extLst>
                  <a:ext uri="{FF2B5EF4-FFF2-40B4-BE49-F238E27FC236}">
                    <a16:creationId xmlns:a16="http://schemas.microsoft.com/office/drawing/2014/main" id="{36C8CFCB-8D07-FEE2-E23A-B71CDAB3C7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>
                <a:extLst>
                  <a:ext uri="{FF2B5EF4-FFF2-40B4-BE49-F238E27FC236}">
                    <a16:creationId xmlns:a16="http://schemas.microsoft.com/office/drawing/2014/main" id="{961E418B-3EA8-F7D0-2400-7CD6A4335B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>
                <a:extLst>
                  <a:ext uri="{FF2B5EF4-FFF2-40B4-BE49-F238E27FC236}">
                    <a16:creationId xmlns:a16="http://schemas.microsoft.com/office/drawing/2014/main" id="{AF7790E4-43C5-2801-708E-09267B9594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>
                <a:extLst>
                  <a:ext uri="{FF2B5EF4-FFF2-40B4-BE49-F238E27FC236}">
                    <a16:creationId xmlns:a16="http://schemas.microsoft.com/office/drawing/2014/main" id="{838FF37B-6B49-3666-6427-31FB3A03F1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>
                <a:extLst>
                  <a:ext uri="{FF2B5EF4-FFF2-40B4-BE49-F238E27FC236}">
                    <a16:creationId xmlns:a16="http://schemas.microsoft.com/office/drawing/2014/main" id="{FE4ACEB1-9228-9343-CF91-AD43453C88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>
                <a:extLst>
                  <a:ext uri="{FF2B5EF4-FFF2-40B4-BE49-F238E27FC236}">
                    <a16:creationId xmlns:a16="http://schemas.microsoft.com/office/drawing/2014/main" id="{7AC5A346-416A-7E57-7ADE-89776B31BF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>
                <a:extLst>
                  <a:ext uri="{FF2B5EF4-FFF2-40B4-BE49-F238E27FC236}">
                    <a16:creationId xmlns:a16="http://schemas.microsoft.com/office/drawing/2014/main" id="{81E52CD7-CB75-978D-5574-709FAAAF71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>
                <a:extLst>
                  <a:ext uri="{FF2B5EF4-FFF2-40B4-BE49-F238E27FC236}">
                    <a16:creationId xmlns:a16="http://schemas.microsoft.com/office/drawing/2014/main" id="{47B57355-64BD-82FD-1F0A-74CC15B0CA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>
                <a:extLst>
                  <a:ext uri="{FF2B5EF4-FFF2-40B4-BE49-F238E27FC236}">
                    <a16:creationId xmlns:a16="http://schemas.microsoft.com/office/drawing/2014/main" id="{0DF38820-35FE-D29C-F3E3-EF82178B40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>
                <a:extLst>
                  <a:ext uri="{FF2B5EF4-FFF2-40B4-BE49-F238E27FC236}">
                    <a16:creationId xmlns:a16="http://schemas.microsoft.com/office/drawing/2014/main" id="{718F57F5-3A3F-9CEA-FFB0-87F9419F09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>
                <a:extLst>
                  <a:ext uri="{FF2B5EF4-FFF2-40B4-BE49-F238E27FC236}">
                    <a16:creationId xmlns:a16="http://schemas.microsoft.com/office/drawing/2014/main" id="{B1C78066-A42D-AD5F-6020-A339C2E006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>
                <a:extLst>
                  <a:ext uri="{FF2B5EF4-FFF2-40B4-BE49-F238E27FC236}">
                    <a16:creationId xmlns:a16="http://schemas.microsoft.com/office/drawing/2014/main" id="{65413246-F918-F08F-121A-C30FD41020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>
                <a:extLst>
                  <a:ext uri="{FF2B5EF4-FFF2-40B4-BE49-F238E27FC236}">
                    <a16:creationId xmlns:a16="http://schemas.microsoft.com/office/drawing/2014/main" id="{6BC7C387-E0B4-8844-D499-0E63F6905D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>
                <a:extLst>
                  <a:ext uri="{FF2B5EF4-FFF2-40B4-BE49-F238E27FC236}">
                    <a16:creationId xmlns:a16="http://schemas.microsoft.com/office/drawing/2014/main" id="{4B5FA9B0-3585-D89A-24AB-2ABA883B88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>
                <a:extLst>
                  <a:ext uri="{FF2B5EF4-FFF2-40B4-BE49-F238E27FC236}">
                    <a16:creationId xmlns:a16="http://schemas.microsoft.com/office/drawing/2014/main" id="{A5A94972-5DEF-459A-568E-145EDBB87C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>
                <a:extLst>
                  <a:ext uri="{FF2B5EF4-FFF2-40B4-BE49-F238E27FC236}">
                    <a16:creationId xmlns:a16="http://schemas.microsoft.com/office/drawing/2014/main" id="{DFCAFDF5-4376-7586-574B-26AE40F4B2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>
                <a:extLst>
                  <a:ext uri="{FF2B5EF4-FFF2-40B4-BE49-F238E27FC236}">
                    <a16:creationId xmlns:a16="http://schemas.microsoft.com/office/drawing/2014/main" id="{1EB24F0E-015A-016B-CEDB-C0C3BA744A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>
                <a:extLst>
                  <a:ext uri="{FF2B5EF4-FFF2-40B4-BE49-F238E27FC236}">
                    <a16:creationId xmlns:a16="http://schemas.microsoft.com/office/drawing/2014/main" id="{587C3C31-396C-39C7-3E85-AB5B1F7C86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>
                <a:extLst>
                  <a:ext uri="{FF2B5EF4-FFF2-40B4-BE49-F238E27FC236}">
                    <a16:creationId xmlns:a16="http://schemas.microsoft.com/office/drawing/2014/main" id="{251DC50C-8BD2-8A75-AE51-5DB4E5F226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>
                <a:extLst>
                  <a:ext uri="{FF2B5EF4-FFF2-40B4-BE49-F238E27FC236}">
                    <a16:creationId xmlns:a16="http://schemas.microsoft.com/office/drawing/2014/main" id="{AF93D2BA-A75B-130E-7D77-3B2D890C34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>
                <a:extLst>
                  <a:ext uri="{FF2B5EF4-FFF2-40B4-BE49-F238E27FC236}">
                    <a16:creationId xmlns:a16="http://schemas.microsoft.com/office/drawing/2014/main" id="{017C8D73-9952-69EC-6D17-1D72120327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>
                <a:extLst>
                  <a:ext uri="{FF2B5EF4-FFF2-40B4-BE49-F238E27FC236}">
                    <a16:creationId xmlns:a16="http://schemas.microsoft.com/office/drawing/2014/main" id="{E8DDECA8-3B40-5392-AB93-995C0C73A9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>
                <a:extLst>
                  <a:ext uri="{FF2B5EF4-FFF2-40B4-BE49-F238E27FC236}">
                    <a16:creationId xmlns:a16="http://schemas.microsoft.com/office/drawing/2014/main" id="{3CFB7E2F-6338-46E4-8C8E-27FA7758A2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>
                <a:extLst>
                  <a:ext uri="{FF2B5EF4-FFF2-40B4-BE49-F238E27FC236}">
                    <a16:creationId xmlns:a16="http://schemas.microsoft.com/office/drawing/2014/main" id="{814A38D8-AE66-3691-462B-33C76AC6A1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>
                <a:extLst>
                  <a:ext uri="{FF2B5EF4-FFF2-40B4-BE49-F238E27FC236}">
                    <a16:creationId xmlns:a16="http://schemas.microsoft.com/office/drawing/2014/main" id="{E2BAE2F1-07FA-A85D-D50D-499160CDB0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>
                <a:extLst>
                  <a:ext uri="{FF2B5EF4-FFF2-40B4-BE49-F238E27FC236}">
                    <a16:creationId xmlns:a16="http://schemas.microsoft.com/office/drawing/2014/main" id="{A8CAEC6A-D8F0-C94D-7064-DC9D204D14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>
                <a:extLst>
                  <a:ext uri="{FF2B5EF4-FFF2-40B4-BE49-F238E27FC236}">
                    <a16:creationId xmlns:a16="http://schemas.microsoft.com/office/drawing/2014/main" id="{5C4C4602-FD74-5AC4-4307-73CED4739B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>
                <a:extLst>
                  <a:ext uri="{FF2B5EF4-FFF2-40B4-BE49-F238E27FC236}">
                    <a16:creationId xmlns:a16="http://schemas.microsoft.com/office/drawing/2014/main" id="{E2E191D2-2B71-D06F-B6BD-39EAE99E7D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>
                <a:extLst>
                  <a:ext uri="{FF2B5EF4-FFF2-40B4-BE49-F238E27FC236}">
                    <a16:creationId xmlns:a16="http://schemas.microsoft.com/office/drawing/2014/main" id="{36E431C3-AB3D-0098-5337-896E1E6F38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>
                <a:extLst>
                  <a:ext uri="{FF2B5EF4-FFF2-40B4-BE49-F238E27FC236}">
                    <a16:creationId xmlns:a16="http://schemas.microsoft.com/office/drawing/2014/main" id="{A0D4DA72-D0DA-919C-8E0B-68B937C1BF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>
                <a:extLst>
                  <a:ext uri="{FF2B5EF4-FFF2-40B4-BE49-F238E27FC236}">
                    <a16:creationId xmlns:a16="http://schemas.microsoft.com/office/drawing/2014/main" id="{19683F23-96E9-A29D-56FA-FB1AF93690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>
                <a:extLst>
                  <a:ext uri="{FF2B5EF4-FFF2-40B4-BE49-F238E27FC236}">
                    <a16:creationId xmlns:a16="http://schemas.microsoft.com/office/drawing/2014/main" id="{1EEE756A-6A9A-DCDD-A8AD-FA045B775B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>
                <a:extLst>
                  <a:ext uri="{FF2B5EF4-FFF2-40B4-BE49-F238E27FC236}">
                    <a16:creationId xmlns:a16="http://schemas.microsoft.com/office/drawing/2014/main" id="{5235C004-89F0-BC4E-1ACC-52F04EBC3E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>
                <a:extLst>
                  <a:ext uri="{FF2B5EF4-FFF2-40B4-BE49-F238E27FC236}">
                    <a16:creationId xmlns:a16="http://schemas.microsoft.com/office/drawing/2014/main" id="{9DBD07A7-FFD6-F81C-B895-0CA6A4DC45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>
                <a:extLst>
                  <a:ext uri="{FF2B5EF4-FFF2-40B4-BE49-F238E27FC236}">
                    <a16:creationId xmlns:a16="http://schemas.microsoft.com/office/drawing/2014/main" id="{CF3D2F5A-916D-66FE-D2BF-A540AF0CAD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>
                <a:extLst>
                  <a:ext uri="{FF2B5EF4-FFF2-40B4-BE49-F238E27FC236}">
                    <a16:creationId xmlns:a16="http://schemas.microsoft.com/office/drawing/2014/main" id="{29DC954A-2A7C-2485-7F6F-DE9008C0EC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>
              <a:extLst>
                <a:ext uri="{FF2B5EF4-FFF2-40B4-BE49-F238E27FC236}">
                  <a16:creationId xmlns:a16="http://schemas.microsoft.com/office/drawing/2014/main" id="{4D12682B-A1D8-56CD-98D4-025FDAE8318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>
                <a:extLst>
                  <a:ext uri="{FF2B5EF4-FFF2-40B4-BE49-F238E27FC236}">
                    <a16:creationId xmlns:a16="http://schemas.microsoft.com/office/drawing/2014/main" id="{01EE87D3-BD63-A480-A8AE-9703F31475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>
                <a:extLst>
                  <a:ext uri="{FF2B5EF4-FFF2-40B4-BE49-F238E27FC236}">
                    <a16:creationId xmlns:a16="http://schemas.microsoft.com/office/drawing/2014/main" id="{64EA233B-3830-9817-EAD4-C199BB05C8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>
                <a:extLst>
                  <a:ext uri="{FF2B5EF4-FFF2-40B4-BE49-F238E27FC236}">
                    <a16:creationId xmlns:a16="http://schemas.microsoft.com/office/drawing/2014/main" id="{33B10466-80CD-F069-739C-99AD391484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>
                <a:extLst>
                  <a:ext uri="{FF2B5EF4-FFF2-40B4-BE49-F238E27FC236}">
                    <a16:creationId xmlns:a16="http://schemas.microsoft.com/office/drawing/2014/main" id="{7CFC41F1-952C-FE42-081A-06E8F24EE9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>
                <a:extLst>
                  <a:ext uri="{FF2B5EF4-FFF2-40B4-BE49-F238E27FC236}">
                    <a16:creationId xmlns:a16="http://schemas.microsoft.com/office/drawing/2014/main" id="{E8CFB867-4B3F-227D-B14C-533C3565B0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>
                <a:extLst>
                  <a:ext uri="{FF2B5EF4-FFF2-40B4-BE49-F238E27FC236}">
                    <a16:creationId xmlns:a16="http://schemas.microsoft.com/office/drawing/2014/main" id="{B3BF07DF-4D3D-44F0-A520-88F8D4CBC5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>
                <a:extLst>
                  <a:ext uri="{FF2B5EF4-FFF2-40B4-BE49-F238E27FC236}">
                    <a16:creationId xmlns:a16="http://schemas.microsoft.com/office/drawing/2014/main" id="{7592438F-B15D-7BC5-D653-D9E32FF715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>
                <a:extLst>
                  <a:ext uri="{FF2B5EF4-FFF2-40B4-BE49-F238E27FC236}">
                    <a16:creationId xmlns:a16="http://schemas.microsoft.com/office/drawing/2014/main" id="{3DABF2EA-273E-C3BA-4E1F-B632DA7168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>
                <a:extLst>
                  <a:ext uri="{FF2B5EF4-FFF2-40B4-BE49-F238E27FC236}">
                    <a16:creationId xmlns:a16="http://schemas.microsoft.com/office/drawing/2014/main" id="{BE7240DA-0535-C93A-F08F-58CE338FB5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>
                <a:extLst>
                  <a:ext uri="{FF2B5EF4-FFF2-40B4-BE49-F238E27FC236}">
                    <a16:creationId xmlns:a16="http://schemas.microsoft.com/office/drawing/2014/main" id="{9A22212A-FFE9-3C2E-F3AD-9E2F0814C7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>
                <a:extLst>
                  <a:ext uri="{FF2B5EF4-FFF2-40B4-BE49-F238E27FC236}">
                    <a16:creationId xmlns:a16="http://schemas.microsoft.com/office/drawing/2014/main" id="{1058D1ED-F8FE-ABC5-664B-EFCBBD776C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>
                <a:extLst>
                  <a:ext uri="{FF2B5EF4-FFF2-40B4-BE49-F238E27FC236}">
                    <a16:creationId xmlns:a16="http://schemas.microsoft.com/office/drawing/2014/main" id="{EBE5363D-C87D-5DB9-2B9C-4E33DF57C2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>
                <a:extLst>
                  <a:ext uri="{FF2B5EF4-FFF2-40B4-BE49-F238E27FC236}">
                    <a16:creationId xmlns:a16="http://schemas.microsoft.com/office/drawing/2014/main" id="{0A09F1AA-C799-BB9D-1730-44E09F50F3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>
                <a:extLst>
                  <a:ext uri="{FF2B5EF4-FFF2-40B4-BE49-F238E27FC236}">
                    <a16:creationId xmlns:a16="http://schemas.microsoft.com/office/drawing/2014/main" id="{0C3FF70A-A64F-2C69-6840-D822ADE7DB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>
                <a:extLst>
                  <a:ext uri="{FF2B5EF4-FFF2-40B4-BE49-F238E27FC236}">
                    <a16:creationId xmlns:a16="http://schemas.microsoft.com/office/drawing/2014/main" id="{327BA403-516D-603A-F558-DBC6414C8C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>
                <a:extLst>
                  <a:ext uri="{FF2B5EF4-FFF2-40B4-BE49-F238E27FC236}">
                    <a16:creationId xmlns:a16="http://schemas.microsoft.com/office/drawing/2014/main" id="{83F6C9B6-62A0-6EC6-FD3D-5EAAC337E8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>
                <a:extLst>
                  <a:ext uri="{FF2B5EF4-FFF2-40B4-BE49-F238E27FC236}">
                    <a16:creationId xmlns:a16="http://schemas.microsoft.com/office/drawing/2014/main" id="{52B142FE-D517-298C-4B8D-DFA54DC60B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>
                <a:extLst>
                  <a:ext uri="{FF2B5EF4-FFF2-40B4-BE49-F238E27FC236}">
                    <a16:creationId xmlns:a16="http://schemas.microsoft.com/office/drawing/2014/main" id="{4AA3AFDC-7A4D-C3E1-001F-C2F47D6542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>
                <a:extLst>
                  <a:ext uri="{FF2B5EF4-FFF2-40B4-BE49-F238E27FC236}">
                    <a16:creationId xmlns:a16="http://schemas.microsoft.com/office/drawing/2014/main" id="{C6530570-D836-9FEF-52DD-726A32431E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>
                <a:extLst>
                  <a:ext uri="{FF2B5EF4-FFF2-40B4-BE49-F238E27FC236}">
                    <a16:creationId xmlns:a16="http://schemas.microsoft.com/office/drawing/2014/main" id="{80C46E27-B12B-6E2B-363B-E9C62B5341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>
                <a:extLst>
                  <a:ext uri="{FF2B5EF4-FFF2-40B4-BE49-F238E27FC236}">
                    <a16:creationId xmlns:a16="http://schemas.microsoft.com/office/drawing/2014/main" id="{171A3B54-973C-0783-8BCE-CA59E7BFDC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>
                <a:extLst>
                  <a:ext uri="{FF2B5EF4-FFF2-40B4-BE49-F238E27FC236}">
                    <a16:creationId xmlns:a16="http://schemas.microsoft.com/office/drawing/2014/main" id="{7E8FB6C0-B12B-64BE-29BC-E5608D0EDE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>
                <a:extLst>
                  <a:ext uri="{FF2B5EF4-FFF2-40B4-BE49-F238E27FC236}">
                    <a16:creationId xmlns:a16="http://schemas.microsoft.com/office/drawing/2014/main" id="{CCA86AF7-CAA2-9E57-1A21-34E1C6F56C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>
                <a:extLst>
                  <a:ext uri="{FF2B5EF4-FFF2-40B4-BE49-F238E27FC236}">
                    <a16:creationId xmlns:a16="http://schemas.microsoft.com/office/drawing/2014/main" id="{01D89EE2-FBA5-F0B5-5169-E6E51B07D8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>
                <a:extLst>
                  <a:ext uri="{FF2B5EF4-FFF2-40B4-BE49-F238E27FC236}">
                    <a16:creationId xmlns:a16="http://schemas.microsoft.com/office/drawing/2014/main" id="{9E55D62E-58EB-D909-6BD9-1E0AF186A3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>
                <a:extLst>
                  <a:ext uri="{FF2B5EF4-FFF2-40B4-BE49-F238E27FC236}">
                    <a16:creationId xmlns:a16="http://schemas.microsoft.com/office/drawing/2014/main" id="{F003603D-FBEA-F012-2AED-A03E657B22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>
                <a:extLst>
                  <a:ext uri="{FF2B5EF4-FFF2-40B4-BE49-F238E27FC236}">
                    <a16:creationId xmlns:a16="http://schemas.microsoft.com/office/drawing/2014/main" id="{3EF3FAA4-BFEE-138D-D16A-4CB3AF7D26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>
                <a:extLst>
                  <a:ext uri="{FF2B5EF4-FFF2-40B4-BE49-F238E27FC236}">
                    <a16:creationId xmlns:a16="http://schemas.microsoft.com/office/drawing/2014/main" id="{9E06CCA3-E9A0-6C1D-B4FA-FA1555234B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>
                <a:extLst>
                  <a:ext uri="{FF2B5EF4-FFF2-40B4-BE49-F238E27FC236}">
                    <a16:creationId xmlns:a16="http://schemas.microsoft.com/office/drawing/2014/main" id="{E9406FF3-48DE-382C-E6EF-3E1B7EC5C5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>
                <a:extLst>
                  <a:ext uri="{FF2B5EF4-FFF2-40B4-BE49-F238E27FC236}">
                    <a16:creationId xmlns:a16="http://schemas.microsoft.com/office/drawing/2014/main" id="{6AB90C3F-BF9C-0324-5679-42E825945D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>
                <a:extLst>
                  <a:ext uri="{FF2B5EF4-FFF2-40B4-BE49-F238E27FC236}">
                    <a16:creationId xmlns:a16="http://schemas.microsoft.com/office/drawing/2014/main" id="{6F329252-28CC-9865-A567-D854D0221C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>
                <a:extLst>
                  <a:ext uri="{FF2B5EF4-FFF2-40B4-BE49-F238E27FC236}">
                    <a16:creationId xmlns:a16="http://schemas.microsoft.com/office/drawing/2014/main" id="{A189BAC9-9443-7C55-C1F5-0FF319F087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>
                <a:extLst>
                  <a:ext uri="{FF2B5EF4-FFF2-40B4-BE49-F238E27FC236}">
                    <a16:creationId xmlns:a16="http://schemas.microsoft.com/office/drawing/2014/main" id="{B5EBE7D1-49D1-CB14-3C18-32BA2C4BBA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>
              <a:extLst>
                <a:ext uri="{FF2B5EF4-FFF2-40B4-BE49-F238E27FC236}">
                  <a16:creationId xmlns:a16="http://schemas.microsoft.com/office/drawing/2014/main" id="{F6E3CA8D-D424-3384-559B-CDB5833CCB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>
                <a:extLst>
                  <a:ext uri="{FF2B5EF4-FFF2-40B4-BE49-F238E27FC236}">
                    <a16:creationId xmlns:a16="http://schemas.microsoft.com/office/drawing/2014/main" id="{A5FEBFA3-8D5E-4197-A927-08C72487B1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>
                <a:extLst>
                  <a:ext uri="{FF2B5EF4-FFF2-40B4-BE49-F238E27FC236}">
                    <a16:creationId xmlns:a16="http://schemas.microsoft.com/office/drawing/2014/main" id="{AC02F9CD-9FE4-F958-85CF-46DCCF6AEB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>
                <a:extLst>
                  <a:ext uri="{FF2B5EF4-FFF2-40B4-BE49-F238E27FC236}">
                    <a16:creationId xmlns:a16="http://schemas.microsoft.com/office/drawing/2014/main" id="{45DD6F5B-2CC3-2246-0070-77BDD651B9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>
                <a:extLst>
                  <a:ext uri="{FF2B5EF4-FFF2-40B4-BE49-F238E27FC236}">
                    <a16:creationId xmlns:a16="http://schemas.microsoft.com/office/drawing/2014/main" id="{9B605F3D-C330-D496-3733-CA50653444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>
                <a:extLst>
                  <a:ext uri="{FF2B5EF4-FFF2-40B4-BE49-F238E27FC236}">
                    <a16:creationId xmlns:a16="http://schemas.microsoft.com/office/drawing/2014/main" id="{02C27A29-5305-1790-042B-7114942C1F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>
                <a:extLst>
                  <a:ext uri="{FF2B5EF4-FFF2-40B4-BE49-F238E27FC236}">
                    <a16:creationId xmlns:a16="http://schemas.microsoft.com/office/drawing/2014/main" id="{4A0BCC81-C729-0FF6-C242-391219CC35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>
                <a:extLst>
                  <a:ext uri="{FF2B5EF4-FFF2-40B4-BE49-F238E27FC236}">
                    <a16:creationId xmlns:a16="http://schemas.microsoft.com/office/drawing/2014/main" id="{8E4BC299-37AD-13B6-8CFA-F55563AD6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>
                <a:extLst>
                  <a:ext uri="{FF2B5EF4-FFF2-40B4-BE49-F238E27FC236}">
                    <a16:creationId xmlns:a16="http://schemas.microsoft.com/office/drawing/2014/main" id="{EF122F57-E298-0C3B-EDD8-2AFBBB2F20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>
                <a:extLst>
                  <a:ext uri="{FF2B5EF4-FFF2-40B4-BE49-F238E27FC236}">
                    <a16:creationId xmlns:a16="http://schemas.microsoft.com/office/drawing/2014/main" id="{9BCFBB2F-8766-6486-851E-87ED4001EE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>
                <a:extLst>
                  <a:ext uri="{FF2B5EF4-FFF2-40B4-BE49-F238E27FC236}">
                    <a16:creationId xmlns:a16="http://schemas.microsoft.com/office/drawing/2014/main" id="{B958F1B5-DDEA-85D4-9120-94D3E4C90E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>
                <a:extLst>
                  <a:ext uri="{FF2B5EF4-FFF2-40B4-BE49-F238E27FC236}">
                    <a16:creationId xmlns:a16="http://schemas.microsoft.com/office/drawing/2014/main" id="{50D14A5A-3B60-2E7C-721F-88096910AE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>
                <a:extLst>
                  <a:ext uri="{FF2B5EF4-FFF2-40B4-BE49-F238E27FC236}">
                    <a16:creationId xmlns:a16="http://schemas.microsoft.com/office/drawing/2014/main" id="{C033FBE6-C41C-EB77-DE80-CD1DA593F5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>
                <a:extLst>
                  <a:ext uri="{FF2B5EF4-FFF2-40B4-BE49-F238E27FC236}">
                    <a16:creationId xmlns:a16="http://schemas.microsoft.com/office/drawing/2014/main" id="{BAA0FE40-E13F-B2DA-DA2C-B78ADC768F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>
                <a:extLst>
                  <a:ext uri="{FF2B5EF4-FFF2-40B4-BE49-F238E27FC236}">
                    <a16:creationId xmlns:a16="http://schemas.microsoft.com/office/drawing/2014/main" id="{F25CA386-AF2E-6A7A-F6F2-5F3E144BDA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>
                <a:extLst>
                  <a:ext uri="{FF2B5EF4-FFF2-40B4-BE49-F238E27FC236}">
                    <a16:creationId xmlns:a16="http://schemas.microsoft.com/office/drawing/2014/main" id="{A6F03CDA-7B73-68D3-EE91-FB6250DF13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>
                <a:extLst>
                  <a:ext uri="{FF2B5EF4-FFF2-40B4-BE49-F238E27FC236}">
                    <a16:creationId xmlns:a16="http://schemas.microsoft.com/office/drawing/2014/main" id="{D9CBF996-3805-323F-84F8-AB99AB5292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>
                <a:extLst>
                  <a:ext uri="{FF2B5EF4-FFF2-40B4-BE49-F238E27FC236}">
                    <a16:creationId xmlns:a16="http://schemas.microsoft.com/office/drawing/2014/main" id="{32ADC33A-FB94-91EF-BB23-0511DCB72E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>
                <a:extLst>
                  <a:ext uri="{FF2B5EF4-FFF2-40B4-BE49-F238E27FC236}">
                    <a16:creationId xmlns:a16="http://schemas.microsoft.com/office/drawing/2014/main" id="{66643464-0966-4DE0-C3C7-CF376D3287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>
                <a:extLst>
                  <a:ext uri="{FF2B5EF4-FFF2-40B4-BE49-F238E27FC236}">
                    <a16:creationId xmlns:a16="http://schemas.microsoft.com/office/drawing/2014/main" id="{EB514A31-470A-B8BC-C955-9DBFD85A1D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>
                <a:extLst>
                  <a:ext uri="{FF2B5EF4-FFF2-40B4-BE49-F238E27FC236}">
                    <a16:creationId xmlns:a16="http://schemas.microsoft.com/office/drawing/2014/main" id="{57C62AFC-F056-5F02-AE57-4934CCF7C0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>
                <a:extLst>
                  <a:ext uri="{FF2B5EF4-FFF2-40B4-BE49-F238E27FC236}">
                    <a16:creationId xmlns:a16="http://schemas.microsoft.com/office/drawing/2014/main" id="{B98E4BFB-A675-C17F-78F0-7AAA5CFA79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>
                <a:extLst>
                  <a:ext uri="{FF2B5EF4-FFF2-40B4-BE49-F238E27FC236}">
                    <a16:creationId xmlns:a16="http://schemas.microsoft.com/office/drawing/2014/main" id="{4102BAEC-C63B-32B0-1A28-F84B9D2C2D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>
                <a:extLst>
                  <a:ext uri="{FF2B5EF4-FFF2-40B4-BE49-F238E27FC236}">
                    <a16:creationId xmlns:a16="http://schemas.microsoft.com/office/drawing/2014/main" id="{0AD0F135-80A0-BE6E-F9C7-8447723A8B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>
                <a:extLst>
                  <a:ext uri="{FF2B5EF4-FFF2-40B4-BE49-F238E27FC236}">
                    <a16:creationId xmlns:a16="http://schemas.microsoft.com/office/drawing/2014/main" id="{B133151E-B8F5-7585-6084-63F2E5224A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>
                <a:extLst>
                  <a:ext uri="{FF2B5EF4-FFF2-40B4-BE49-F238E27FC236}">
                    <a16:creationId xmlns:a16="http://schemas.microsoft.com/office/drawing/2014/main" id="{55AC134F-4016-9292-C240-66314E6BAA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>
                <a:extLst>
                  <a:ext uri="{FF2B5EF4-FFF2-40B4-BE49-F238E27FC236}">
                    <a16:creationId xmlns:a16="http://schemas.microsoft.com/office/drawing/2014/main" id="{17E8D333-6DD8-AD2E-EC50-C7FEC20D72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>
                <a:extLst>
                  <a:ext uri="{FF2B5EF4-FFF2-40B4-BE49-F238E27FC236}">
                    <a16:creationId xmlns:a16="http://schemas.microsoft.com/office/drawing/2014/main" id="{A3CD4081-52DD-DB98-508E-4A9DCA38CB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>
                <a:extLst>
                  <a:ext uri="{FF2B5EF4-FFF2-40B4-BE49-F238E27FC236}">
                    <a16:creationId xmlns:a16="http://schemas.microsoft.com/office/drawing/2014/main" id="{F1319ED9-DA92-2A09-64F4-D48513D86E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>
                <a:extLst>
                  <a:ext uri="{FF2B5EF4-FFF2-40B4-BE49-F238E27FC236}">
                    <a16:creationId xmlns:a16="http://schemas.microsoft.com/office/drawing/2014/main" id="{F767B6E0-8A38-B53B-1508-3E398CBDE1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>
                <a:extLst>
                  <a:ext uri="{FF2B5EF4-FFF2-40B4-BE49-F238E27FC236}">
                    <a16:creationId xmlns:a16="http://schemas.microsoft.com/office/drawing/2014/main" id="{83F5874C-807B-D5C5-A945-864F04884A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>
                <a:extLst>
                  <a:ext uri="{FF2B5EF4-FFF2-40B4-BE49-F238E27FC236}">
                    <a16:creationId xmlns:a16="http://schemas.microsoft.com/office/drawing/2014/main" id="{BA7C62FD-5B26-4CF3-3CDC-49A0C9221A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>
                <a:extLst>
                  <a:ext uri="{FF2B5EF4-FFF2-40B4-BE49-F238E27FC236}">
                    <a16:creationId xmlns:a16="http://schemas.microsoft.com/office/drawing/2014/main" id="{0E3D1BE4-4EFB-ABD9-8513-99920F2AFD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>
                <a:extLst>
                  <a:ext uri="{FF2B5EF4-FFF2-40B4-BE49-F238E27FC236}">
                    <a16:creationId xmlns:a16="http://schemas.microsoft.com/office/drawing/2014/main" id="{9D158F1C-FC02-44B6-C4B4-7DEDC98BAD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>
                <a:extLst>
                  <a:ext uri="{FF2B5EF4-FFF2-40B4-BE49-F238E27FC236}">
                    <a16:creationId xmlns:a16="http://schemas.microsoft.com/office/drawing/2014/main" id="{F1CA5B7D-E480-8AA7-074E-84D0CD55FD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>
                <a:extLst>
                  <a:ext uri="{FF2B5EF4-FFF2-40B4-BE49-F238E27FC236}">
                    <a16:creationId xmlns:a16="http://schemas.microsoft.com/office/drawing/2014/main" id="{74B18C1A-95FD-5DED-748F-85AC7C2C9C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>
                <a:extLst>
                  <a:ext uri="{FF2B5EF4-FFF2-40B4-BE49-F238E27FC236}">
                    <a16:creationId xmlns:a16="http://schemas.microsoft.com/office/drawing/2014/main" id="{7DE40790-4F10-2CA9-E7A0-6B9FCEFF21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>
                <a:extLst>
                  <a:ext uri="{FF2B5EF4-FFF2-40B4-BE49-F238E27FC236}">
                    <a16:creationId xmlns:a16="http://schemas.microsoft.com/office/drawing/2014/main" id="{00C65B3F-FE20-D5FC-2FA2-EEC49F761A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>
                <a:extLst>
                  <a:ext uri="{FF2B5EF4-FFF2-40B4-BE49-F238E27FC236}">
                    <a16:creationId xmlns:a16="http://schemas.microsoft.com/office/drawing/2014/main" id="{186087D3-7551-5522-5F14-7EF82178DD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>
                <a:extLst>
                  <a:ext uri="{FF2B5EF4-FFF2-40B4-BE49-F238E27FC236}">
                    <a16:creationId xmlns:a16="http://schemas.microsoft.com/office/drawing/2014/main" id="{5FEF6194-8FD3-E623-DEE7-D4C605119B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>
                <a:extLst>
                  <a:ext uri="{FF2B5EF4-FFF2-40B4-BE49-F238E27FC236}">
                    <a16:creationId xmlns:a16="http://schemas.microsoft.com/office/drawing/2014/main" id="{CC1F4442-1FBE-DEB6-6153-FFA51E2CC6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>
                <a:extLst>
                  <a:ext uri="{FF2B5EF4-FFF2-40B4-BE49-F238E27FC236}">
                    <a16:creationId xmlns:a16="http://schemas.microsoft.com/office/drawing/2014/main" id="{139EEAD2-8730-A67C-6133-FDE698707A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>
              <a:extLst>
                <a:ext uri="{FF2B5EF4-FFF2-40B4-BE49-F238E27FC236}">
                  <a16:creationId xmlns:a16="http://schemas.microsoft.com/office/drawing/2014/main" id="{0238B205-797E-5A6E-373B-F340C68DE69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>
                <a:extLst>
                  <a:ext uri="{FF2B5EF4-FFF2-40B4-BE49-F238E27FC236}">
                    <a16:creationId xmlns:a16="http://schemas.microsoft.com/office/drawing/2014/main" id="{74C89E26-939C-F1B5-81D2-D4C1917FB8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>
                <a:extLst>
                  <a:ext uri="{FF2B5EF4-FFF2-40B4-BE49-F238E27FC236}">
                    <a16:creationId xmlns:a16="http://schemas.microsoft.com/office/drawing/2014/main" id="{F0E58DC8-66D5-DA72-9EB8-DAFA164BD8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>
                <a:extLst>
                  <a:ext uri="{FF2B5EF4-FFF2-40B4-BE49-F238E27FC236}">
                    <a16:creationId xmlns:a16="http://schemas.microsoft.com/office/drawing/2014/main" id="{D09F5D9D-F588-085F-05B8-5F292FBDBB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>
                <a:extLst>
                  <a:ext uri="{FF2B5EF4-FFF2-40B4-BE49-F238E27FC236}">
                    <a16:creationId xmlns:a16="http://schemas.microsoft.com/office/drawing/2014/main" id="{BDBCE589-0185-B87F-18F9-B16BFA9241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>
                <a:extLst>
                  <a:ext uri="{FF2B5EF4-FFF2-40B4-BE49-F238E27FC236}">
                    <a16:creationId xmlns:a16="http://schemas.microsoft.com/office/drawing/2014/main" id="{6DF386C0-07B8-8B4A-A647-3AE23CA389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>
                <a:extLst>
                  <a:ext uri="{FF2B5EF4-FFF2-40B4-BE49-F238E27FC236}">
                    <a16:creationId xmlns:a16="http://schemas.microsoft.com/office/drawing/2014/main" id="{EE2F3168-3822-3B16-C189-6376CFE271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>
                <a:extLst>
                  <a:ext uri="{FF2B5EF4-FFF2-40B4-BE49-F238E27FC236}">
                    <a16:creationId xmlns:a16="http://schemas.microsoft.com/office/drawing/2014/main" id="{D27546AE-E0DF-0430-DD46-A5F508BCB3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>
                <a:extLst>
                  <a:ext uri="{FF2B5EF4-FFF2-40B4-BE49-F238E27FC236}">
                    <a16:creationId xmlns:a16="http://schemas.microsoft.com/office/drawing/2014/main" id="{77925BD3-A23A-FA7D-D5F9-D801DFD243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>
                <a:extLst>
                  <a:ext uri="{FF2B5EF4-FFF2-40B4-BE49-F238E27FC236}">
                    <a16:creationId xmlns:a16="http://schemas.microsoft.com/office/drawing/2014/main" id="{E0DD0335-3C5C-C694-A1B5-B41CC888D7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>
                <a:extLst>
                  <a:ext uri="{FF2B5EF4-FFF2-40B4-BE49-F238E27FC236}">
                    <a16:creationId xmlns:a16="http://schemas.microsoft.com/office/drawing/2014/main" id="{223C7AAF-B19D-B851-D4D9-E00297650C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>
                <a:extLst>
                  <a:ext uri="{FF2B5EF4-FFF2-40B4-BE49-F238E27FC236}">
                    <a16:creationId xmlns:a16="http://schemas.microsoft.com/office/drawing/2014/main" id="{21DF8D69-96D1-F298-AF98-8F88A5DF43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>
                <a:extLst>
                  <a:ext uri="{FF2B5EF4-FFF2-40B4-BE49-F238E27FC236}">
                    <a16:creationId xmlns:a16="http://schemas.microsoft.com/office/drawing/2014/main" id="{50679F94-029A-2081-930E-5EA4E330DF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>
                <a:extLst>
                  <a:ext uri="{FF2B5EF4-FFF2-40B4-BE49-F238E27FC236}">
                    <a16:creationId xmlns:a16="http://schemas.microsoft.com/office/drawing/2014/main" id="{3541BB00-E16E-76BB-05D9-BE25BE9941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>
                <a:extLst>
                  <a:ext uri="{FF2B5EF4-FFF2-40B4-BE49-F238E27FC236}">
                    <a16:creationId xmlns:a16="http://schemas.microsoft.com/office/drawing/2014/main" id="{9108D481-74E6-2603-B1A9-ABE3581219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>
                <a:extLst>
                  <a:ext uri="{FF2B5EF4-FFF2-40B4-BE49-F238E27FC236}">
                    <a16:creationId xmlns:a16="http://schemas.microsoft.com/office/drawing/2014/main" id="{778C83D8-A2F4-2F23-8788-B3628C3ED2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>
                <a:extLst>
                  <a:ext uri="{FF2B5EF4-FFF2-40B4-BE49-F238E27FC236}">
                    <a16:creationId xmlns:a16="http://schemas.microsoft.com/office/drawing/2014/main" id="{F20A59F3-D3F6-1E81-06D5-8D21557A0A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>
                <a:extLst>
                  <a:ext uri="{FF2B5EF4-FFF2-40B4-BE49-F238E27FC236}">
                    <a16:creationId xmlns:a16="http://schemas.microsoft.com/office/drawing/2014/main" id="{82322972-0120-203F-6AF1-5F4D964D5E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>
                <a:extLst>
                  <a:ext uri="{FF2B5EF4-FFF2-40B4-BE49-F238E27FC236}">
                    <a16:creationId xmlns:a16="http://schemas.microsoft.com/office/drawing/2014/main" id="{8A560BA9-E457-CE75-E884-CD797BAEB8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>
                <a:extLst>
                  <a:ext uri="{FF2B5EF4-FFF2-40B4-BE49-F238E27FC236}">
                    <a16:creationId xmlns:a16="http://schemas.microsoft.com/office/drawing/2014/main" id="{A1DCE3A2-6304-2057-0AB9-3D0C4B863E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>
                <a:extLst>
                  <a:ext uri="{FF2B5EF4-FFF2-40B4-BE49-F238E27FC236}">
                    <a16:creationId xmlns:a16="http://schemas.microsoft.com/office/drawing/2014/main" id="{A21169C2-8529-1418-807A-9DE2231722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>
                <a:extLst>
                  <a:ext uri="{FF2B5EF4-FFF2-40B4-BE49-F238E27FC236}">
                    <a16:creationId xmlns:a16="http://schemas.microsoft.com/office/drawing/2014/main" id="{61CA089B-86B7-3FAD-2E4F-132645F63E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>
                <a:extLst>
                  <a:ext uri="{FF2B5EF4-FFF2-40B4-BE49-F238E27FC236}">
                    <a16:creationId xmlns:a16="http://schemas.microsoft.com/office/drawing/2014/main" id="{ADE7B22C-1EEB-DC1F-D5E6-C7929925D8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>
                <a:extLst>
                  <a:ext uri="{FF2B5EF4-FFF2-40B4-BE49-F238E27FC236}">
                    <a16:creationId xmlns:a16="http://schemas.microsoft.com/office/drawing/2014/main" id="{A995E879-0242-A694-17F2-860A476840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>
                <a:extLst>
                  <a:ext uri="{FF2B5EF4-FFF2-40B4-BE49-F238E27FC236}">
                    <a16:creationId xmlns:a16="http://schemas.microsoft.com/office/drawing/2014/main" id="{E95C6E3C-9B1E-CD09-22ED-EF2BCE322A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>
                <a:extLst>
                  <a:ext uri="{FF2B5EF4-FFF2-40B4-BE49-F238E27FC236}">
                    <a16:creationId xmlns:a16="http://schemas.microsoft.com/office/drawing/2014/main" id="{2F75F5D8-5CE0-A785-FD2B-CFAF196807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>
                <a:extLst>
                  <a:ext uri="{FF2B5EF4-FFF2-40B4-BE49-F238E27FC236}">
                    <a16:creationId xmlns:a16="http://schemas.microsoft.com/office/drawing/2014/main" id="{7C1D0FB3-313A-0999-6D7F-3BA7741994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>
                <a:extLst>
                  <a:ext uri="{FF2B5EF4-FFF2-40B4-BE49-F238E27FC236}">
                    <a16:creationId xmlns:a16="http://schemas.microsoft.com/office/drawing/2014/main" id="{4C16709A-1C44-B282-E4BD-4AF136994F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>
                <a:extLst>
                  <a:ext uri="{FF2B5EF4-FFF2-40B4-BE49-F238E27FC236}">
                    <a16:creationId xmlns:a16="http://schemas.microsoft.com/office/drawing/2014/main" id="{C5CC5209-4C17-3A4D-B36A-7942CC35A8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>
                <a:extLst>
                  <a:ext uri="{FF2B5EF4-FFF2-40B4-BE49-F238E27FC236}">
                    <a16:creationId xmlns:a16="http://schemas.microsoft.com/office/drawing/2014/main" id="{5FA24E71-C32C-E10C-8D0C-985B7E0FBF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>
                <a:extLst>
                  <a:ext uri="{FF2B5EF4-FFF2-40B4-BE49-F238E27FC236}">
                    <a16:creationId xmlns:a16="http://schemas.microsoft.com/office/drawing/2014/main" id="{A476FC52-CB13-8D8F-97E1-394B7D8D94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>
                <a:extLst>
                  <a:ext uri="{FF2B5EF4-FFF2-40B4-BE49-F238E27FC236}">
                    <a16:creationId xmlns:a16="http://schemas.microsoft.com/office/drawing/2014/main" id="{9CC0FB2E-8773-15D8-5C16-75FFC355C4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>
                <a:extLst>
                  <a:ext uri="{FF2B5EF4-FFF2-40B4-BE49-F238E27FC236}">
                    <a16:creationId xmlns:a16="http://schemas.microsoft.com/office/drawing/2014/main" id="{C275B1C9-C94C-8604-4017-3020C613F2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>
                <a:extLst>
                  <a:ext uri="{FF2B5EF4-FFF2-40B4-BE49-F238E27FC236}">
                    <a16:creationId xmlns:a16="http://schemas.microsoft.com/office/drawing/2014/main" id="{177E579B-3F0F-3173-C2F5-1E168E2CEB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>
            <a:extLst>
              <a:ext uri="{FF2B5EF4-FFF2-40B4-BE49-F238E27FC236}">
                <a16:creationId xmlns:a16="http://schemas.microsoft.com/office/drawing/2014/main" id="{32CB6E4E-F4E9-0673-AC6D-80B84ADCA7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 style du titre du masque</a:t>
            </a:r>
          </a:p>
        </p:txBody>
      </p:sp>
      <p:sp>
        <p:nvSpPr>
          <p:cNvPr id="1180" name="Rectangle 156">
            <a:extLst>
              <a:ext uri="{FF2B5EF4-FFF2-40B4-BE49-F238E27FC236}">
                <a16:creationId xmlns:a16="http://schemas.microsoft.com/office/drawing/2014/main" id="{BC88A39F-14E2-93E0-AD85-CB35E00003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les styles du texte du masque</a:t>
            </a:r>
          </a:p>
          <a:p>
            <a:pPr lvl="1"/>
            <a:r>
              <a:rPr lang="en-US" altLang="fr-FR"/>
              <a:t>Deuxième niveau</a:t>
            </a:r>
          </a:p>
          <a:p>
            <a:pPr lvl="2"/>
            <a:r>
              <a:rPr lang="en-US" altLang="fr-FR"/>
              <a:t>Troisième niveau</a:t>
            </a:r>
          </a:p>
          <a:p>
            <a:pPr lvl="3"/>
            <a:r>
              <a:rPr lang="en-US" altLang="fr-FR"/>
              <a:t>Quatrième niveau</a:t>
            </a:r>
          </a:p>
          <a:p>
            <a:pPr lvl="4"/>
            <a:r>
              <a:rPr lang="en-US" altLang="fr-FR"/>
              <a:t>Cinquième niveau</a:t>
            </a:r>
          </a:p>
        </p:txBody>
      </p:sp>
      <p:sp>
        <p:nvSpPr>
          <p:cNvPr id="1181" name="Rectangle 157">
            <a:extLst>
              <a:ext uri="{FF2B5EF4-FFF2-40B4-BE49-F238E27FC236}">
                <a16:creationId xmlns:a16="http://schemas.microsoft.com/office/drawing/2014/main" id="{01640DAC-BB03-4FB7-9E67-F79293AFB2B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A25AA98-525F-462B-93C1-53206902CD17}" type="datetimeFigureOut">
              <a:rPr lang="fr-FR" smtClean="0"/>
              <a:t>08/07/2022</a:t>
            </a:fld>
            <a:endParaRPr lang="fr-FR"/>
          </a:p>
        </p:txBody>
      </p:sp>
      <p:sp>
        <p:nvSpPr>
          <p:cNvPr id="1182" name="Rectangle 158">
            <a:extLst>
              <a:ext uri="{FF2B5EF4-FFF2-40B4-BE49-F238E27FC236}">
                <a16:creationId xmlns:a16="http://schemas.microsoft.com/office/drawing/2014/main" id="{92B06B3F-5794-250C-2754-A2E7F357946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37FCD3-5BCE-4886-A3D3-934B4385CBC7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>
            <a:extLst>
              <a:ext uri="{FF2B5EF4-FFF2-40B4-BE49-F238E27FC236}">
                <a16:creationId xmlns:a16="http://schemas.microsoft.com/office/drawing/2014/main" id="{DFDD27DB-5542-FDAD-64E2-CB9C5AE3576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172200"/>
            <a:ext cx="3860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09716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5E62A5-3908-DA06-51D1-32F69B1B06E8}"/>
              </a:ext>
            </a:extLst>
          </p:cNvPr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C004025-8CD4-B2F9-1F6D-57E851444E22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614667-EE92-F587-A9E1-41B97F6C3AC8}"/>
              </a:ext>
            </a:extLst>
          </p:cNvPr>
          <p:cNvSpPr/>
          <p:nvPr/>
        </p:nvSpPr>
        <p:spPr>
          <a:xfrm>
            <a:off x="1905000" y="609600"/>
            <a:ext cx="83687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HUMOUR EN VRAC N°49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4355E88-2267-9EBA-F0B1-C2E0960983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227" y="1511159"/>
            <a:ext cx="4963887" cy="4963887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6DB0AF2-9BD7-23F4-C992-B825CB3C2E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0" y="4629150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79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E7CC0A-4F50-458B-A7FA-6C9202AD8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9A8FAE-D02E-2D79-C0D3-67A106EFE6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815" y="370114"/>
            <a:ext cx="4419442" cy="6154716"/>
          </a:xfrm>
        </p:spPr>
      </p:pic>
    </p:spTree>
    <p:extLst>
      <p:ext uri="{BB962C8B-B14F-4D97-AF65-F5344CB8AC3E}">
        <p14:creationId xmlns:p14="http://schemas.microsoft.com/office/powerpoint/2010/main" val="3277538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B59555-513E-5C33-EEEE-8DA85D902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C60695-4175-8F2F-D99C-990705D696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399" y="380999"/>
            <a:ext cx="6117771" cy="6117771"/>
          </a:xfrm>
        </p:spPr>
      </p:pic>
    </p:spTree>
    <p:extLst>
      <p:ext uri="{BB962C8B-B14F-4D97-AF65-F5344CB8AC3E}">
        <p14:creationId xmlns:p14="http://schemas.microsoft.com/office/powerpoint/2010/main" val="229869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EDAAE2-3C72-DFE3-F247-D0C056D0A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4EECE7-F351-38CA-4DE1-23BB8F4238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943" y="348343"/>
            <a:ext cx="6161314" cy="6161314"/>
          </a:xfrm>
        </p:spPr>
      </p:pic>
    </p:spTree>
    <p:extLst>
      <p:ext uri="{BB962C8B-B14F-4D97-AF65-F5344CB8AC3E}">
        <p14:creationId xmlns:p14="http://schemas.microsoft.com/office/powerpoint/2010/main" val="317906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1F35B6-60B1-2B19-7782-6206FCBC6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A4208A-AB4C-8EC9-94CD-3A349092E8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399" y="805543"/>
            <a:ext cx="8091472" cy="5399314"/>
          </a:xfrm>
        </p:spPr>
      </p:pic>
    </p:spTree>
    <p:extLst>
      <p:ext uri="{BB962C8B-B14F-4D97-AF65-F5344CB8AC3E}">
        <p14:creationId xmlns:p14="http://schemas.microsoft.com/office/powerpoint/2010/main" val="820217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1CDFF3-79A9-B275-13FA-D7F38377B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86856B-1680-88B0-7AC8-014A0500EF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674" y="402771"/>
            <a:ext cx="4791212" cy="6058454"/>
          </a:xfrm>
        </p:spPr>
      </p:pic>
    </p:spTree>
    <p:extLst>
      <p:ext uri="{BB962C8B-B14F-4D97-AF65-F5344CB8AC3E}">
        <p14:creationId xmlns:p14="http://schemas.microsoft.com/office/powerpoint/2010/main" val="294427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C831AA-7444-E1FD-0EE3-2AB6A7F4C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D9E6E2-085A-2F32-5B3A-F49C1DF64D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381434"/>
            <a:ext cx="3418114" cy="6075926"/>
          </a:xfrm>
        </p:spPr>
      </p:pic>
    </p:spTree>
    <p:extLst>
      <p:ext uri="{BB962C8B-B14F-4D97-AF65-F5344CB8AC3E}">
        <p14:creationId xmlns:p14="http://schemas.microsoft.com/office/powerpoint/2010/main" val="553800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748217-6DF3-17DA-9FCC-EAC2DCFCF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AD29EA-9EB6-2F3E-E18C-F1E5716C16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435" y="480824"/>
            <a:ext cx="7558049" cy="5896351"/>
          </a:xfrm>
        </p:spPr>
      </p:pic>
    </p:spTree>
    <p:extLst>
      <p:ext uri="{BB962C8B-B14F-4D97-AF65-F5344CB8AC3E}">
        <p14:creationId xmlns:p14="http://schemas.microsoft.com/office/powerpoint/2010/main" val="3244609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B81610-09D0-69A1-7E64-E723E7672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D25804-FDAE-B205-B514-B4DAEC3707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839" y="359229"/>
            <a:ext cx="4350217" cy="6060239"/>
          </a:xfrm>
        </p:spPr>
      </p:pic>
    </p:spTree>
    <p:extLst>
      <p:ext uri="{BB962C8B-B14F-4D97-AF65-F5344CB8AC3E}">
        <p14:creationId xmlns:p14="http://schemas.microsoft.com/office/powerpoint/2010/main" val="3045051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0DDFDA-457B-7987-0110-E416060DD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39928F-3A9D-C1FE-FC5E-42F0B6E8F9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495" y="380999"/>
            <a:ext cx="4551533" cy="6065827"/>
          </a:xfrm>
        </p:spPr>
      </p:pic>
    </p:spTree>
    <p:extLst>
      <p:ext uri="{BB962C8B-B14F-4D97-AF65-F5344CB8AC3E}">
        <p14:creationId xmlns:p14="http://schemas.microsoft.com/office/powerpoint/2010/main" val="84762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DDDBEC-17D1-A6D6-CC7A-402B1F2E2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78B998-F08B-1B9B-3134-9B078057AB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128" y="315685"/>
            <a:ext cx="5263158" cy="6133041"/>
          </a:xfrm>
        </p:spPr>
      </p:pic>
    </p:spTree>
    <p:extLst>
      <p:ext uri="{BB962C8B-B14F-4D97-AF65-F5344CB8AC3E}">
        <p14:creationId xmlns:p14="http://schemas.microsoft.com/office/powerpoint/2010/main" val="2403127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C13426-8BC3-3398-1382-FE6EFDD53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202DAD-EC0A-17F6-4E3F-DD6BA3F2B8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753" y="424543"/>
            <a:ext cx="4839789" cy="6049736"/>
          </a:xfrm>
        </p:spPr>
      </p:pic>
    </p:spTree>
    <p:extLst>
      <p:ext uri="{BB962C8B-B14F-4D97-AF65-F5344CB8AC3E}">
        <p14:creationId xmlns:p14="http://schemas.microsoft.com/office/powerpoint/2010/main" val="96362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E815DF-1097-9F2D-0975-D0A24586D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DBE6E9-2A16-EC4D-5425-94FD9D7006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040" y="386171"/>
            <a:ext cx="6248731" cy="6085657"/>
          </a:xfrm>
        </p:spPr>
      </p:pic>
    </p:spTree>
    <p:extLst>
      <p:ext uri="{BB962C8B-B14F-4D97-AF65-F5344CB8AC3E}">
        <p14:creationId xmlns:p14="http://schemas.microsoft.com/office/powerpoint/2010/main" val="3534747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004417-C043-D0F8-9841-209A9F391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886FF3-C646-056C-9981-A7CA6E5F06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875" y="326571"/>
            <a:ext cx="4842668" cy="6211248"/>
          </a:xfrm>
        </p:spPr>
      </p:pic>
    </p:spTree>
    <p:extLst>
      <p:ext uri="{BB962C8B-B14F-4D97-AF65-F5344CB8AC3E}">
        <p14:creationId xmlns:p14="http://schemas.microsoft.com/office/powerpoint/2010/main" val="1243049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0F2326-FB28-6ED2-971B-EFAB0BD34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3C7435-8B29-31EA-E533-24966E9CDF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714" y="609600"/>
            <a:ext cx="8015656" cy="5978343"/>
          </a:xfrm>
        </p:spPr>
      </p:pic>
    </p:spTree>
    <p:extLst>
      <p:ext uri="{BB962C8B-B14F-4D97-AF65-F5344CB8AC3E}">
        <p14:creationId xmlns:p14="http://schemas.microsoft.com/office/powerpoint/2010/main" val="2144136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E956A1-A38D-3C81-0D24-EFDB2191E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8F5184-F4EC-7CDD-E285-7C457C367C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188" y="315685"/>
            <a:ext cx="4551726" cy="6198555"/>
          </a:xfrm>
        </p:spPr>
      </p:pic>
    </p:spTree>
    <p:extLst>
      <p:ext uri="{BB962C8B-B14F-4D97-AF65-F5344CB8AC3E}">
        <p14:creationId xmlns:p14="http://schemas.microsoft.com/office/powerpoint/2010/main" val="356637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5FD517-BCEA-0A2B-1286-46A0474F8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788BED6C-CD65-9BCB-897E-A4D21573C0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561" y="402771"/>
            <a:ext cx="5672210" cy="6129756"/>
          </a:xfrm>
        </p:spPr>
      </p:pic>
    </p:spTree>
    <p:extLst>
      <p:ext uri="{BB962C8B-B14F-4D97-AF65-F5344CB8AC3E}">
        <p14:creationId xmlns:p14="http://schemas.microsoft.com/office/powerpoint/2010/main" val="332509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E8B533-9F11-D69F-3E76-466B31C9B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AD9EB6-BF48-09CB-E3F2-E99E116648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763" y="688905"/>
            <a:ext cx="9115008" cy="5480189"/>
          </a:xfrm>
        </p:spPr>
      </p:pic>
    </p:spTree>
    <p:extLst>
      <p:ext uri="{BB962C8B-B14F-4D97-AF65-F5344CB8AC3E}">
        <p14:creationId xmlns:p14="http://schemas.microsoft.com/office/powerpoint/2010/main" val="387874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53E0F-97A9-65B1-4F03-DFDD45084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998F6D-8B03-325A-6ED3-8BEF7B58F7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255" y="391453"/>
            <a:ext cx="6314801" cy="6075094"/>
          </a:xfrm>
        </p:spPr>
      </p:pic>
    </p:spTree>
    <p:extLst>
      <p:ext uri="{BB962C8B-B14F-4D97-AF65-F5344CB8AC3E}">
        <p14:creationId xmlns:p14="http://schemas.microsoft.com/office/powerpoint/2010/main" val="642739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78D59-E4B6-C8EB-0B5E-E118EA3E3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8FFBEE-F9FE-D5AE-B9D8-15D42D7582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063" y="402771"/>
            <a:ext cx="6417508" cy="6132286"/>
          </a:xfrm>
        </p:spPr>
      </p:pic>
    </p:spTree>
    <p:extLst>
      <p:ext uri="{BB962C8B-B14F-4D97-AF65-F5344CB8AC3E}">
        <p14:creationId xmlns:p14="http://schemas.microsoft.com/office/powerpoint/2010/main" val="3795346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D4FFC0-87B4-4C71-671C-0B788798A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A55769-F704-80CB-4FE2-9118284251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172" y="375557"/>
            <a:ext cx="6106886" cy="6106886"/>
          </a:xfrm>
        </p:spPr>
      </p:pic>
    </p:spTree>
    <p:extLst>
      <p:ext uri="{BB962C8B-B14F-4D97-AF65-F5344CB8AC3E}">
        <p14:creationId xmlns:p14="http://schemas.microsoft.com/office/powerpoint/2010/main" val="64306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83FC1F-FA81-4D67-00C7-3BFA08A88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96F4D4-1276-DD87-6EF3-D9D0CA89CE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783" y="413657"/>
            <a:ext cx="4844760" cy="6063765"/>
          </a:xfrm>
        </p:spPr>
      </p:pic>
    </p:spTree>
    <p:extLst>
      <p:ext uri="{BB962C8B-B14F-4D97-AF65-F5344CB8AC3E}">
        <p14:creationId xmlns:p14="http://schemas.microsoft.com/office/powerpoint/2010/main" val="2336533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B1F325-B5C9-6EDD-A737-DA3EC26CA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188F8C-E845-715E-1A08-AEA7AF0C69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211" y="349068"/>
            <a:ext cx="5236246" cy="6159863"/>
          </a:xfrm>
        </p:spPr>
      </p:pic>
    </p:spTree>
    <p:extLst>
      <p:ext uri="{BB962C8B-B14F-4D97-AF65-F5344CB8AC3E}">
        <p14:creationId xmlns:p14="http://schemas.microsoft.com/office/powerpoint/2010/main" val="1267103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25A624-239F-1611-75CE-255A9EDA8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E4A4C5-D205-CD51-B8AD-308CEF5BBD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941" y="364816"/>
            <a:ext cx="6320630" cy="6128368"/>
          </a:xfrm>
        </p:spPr>
      </p:pic>
    </p:spTree>
    <p:extLst>
      <p:ext uri="{BB962C8B-B14F-4D97-AF65-F5344CB8AC3E}">
        <p14:creationId xmlns:p14="http://schemas.microsoft.com/office/powerpoint/2010/main" val="530926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63B4D9-7EA6-6DE3-E1F4-F78535D60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FE9BE0-E184-95D8-9D07-4D59D8270A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256" y="332014"/>
            <a:ext cx="5867972" cy="6193971"/>
          </a:xfrm>
        </p:spPr>
      </p:pic>
    </p:spTree>
    <p:extLst>
      <p:ext uri="{BB962C8B-B14F-4D97-AF65-F5344CB8AC3E}">
        <p14:creationId xmlns:p14="http://schemas.microsoft.com/office/powerpoint/2010/main" val="400597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A61BB4-EA44-BA57-D6E2-36FA90328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BB85B4-0259-1B87-AF57-AFC5813A19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260" y="390320"/>
            <a:ext cx="5190626" cy="6077360"/>
          </a:xfrm>
        </p:spPr>
      </p:pic>
    </p:spTree>
    <p:extLst>
      <p:ext uri="{BB962C8B-B14F-4D97-AF65-F5344CB8AC3E}">
        <p14:creationId xmlns:p14="http://schemas.microsoft.com/office/powerpoint/2010/main" val="2005321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0BFAB6-EDAA-637D-7C1E-4ADBD4F96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6F6463-7DEF-1F4B-77DB-D6B9699A50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175" y="413657"/>
            <a:ext cx="5283654" cy="6038462"/>
          </a:xfrm>
        </p:spPr>
      </p:pic>
    </p:spTree>
    <p:extLst>
      <p:ext uri="{BB962C8B-B14F-4D97-AF65-F5344CB8AC3E}">
        <p14:creationId xmlns:p14="http://schemas.microsoft.com/office/powerpoint/2010/main" val="133893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AA4E82-4472-B36F-F9F1-F2181DAF8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D9838D-B01A-52CD-7F61-823E54E6ED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171" y="446314"/>
            <a:ext cx="4833258" cy="6041572"/>
          </a:xfrm>
        </p:spPr>
      </p:pic>
    </p:spTree>
    <p:extLst>
      <p:ext uri="{BB962C8B-B14F-4D97-AF65-F5344CB8AC3E}">
        <p14:creationId xmlns:p14="http://schemas.microsoft.com/office/powerpoint/2010/main" val="4118333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C2AC62-1DC2-F455-3C69-6342C227A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2DF98B-9FC4-A29B-47E9-4812270E63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5457" y="379787"/>
            <a:ext cx="4593772" cy="6200882"/>
          </a:xfrm>
        </p:spPr>
      </p:pic>
    </p:spTree>
    <p:extLst>
      <p:ext uri="{BB962C8B-B14F-4D97-AF65-F5344CB8AC3E}">
        <p14:creationId xmlns:p14="http://schemas.microsoft.com/office/powerpoint/2010/main" val="117792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2973C7-8DA5-6D98-7474-7D28FF306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138FDA-3B96-0764-30C1-F97561D252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478" y="391885"/>
            <a:ext cx="5103036" cy="6088395"/>
          </a:xfrm>
        </p:spPr>
      </p:pic>
    </p:spTree>
    <p:extLst>
      <p:ext uri="{BB962C8B-B14F-4D97-AF65-F5344CB8AC3E}">
        <p14:creationId xmlns:p14="http://schemas.microsoft.com/office/powerpoint/2010/main" val="1970979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353C-B8A8-BD30-8D70-4FD4456E2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165007-E964-5809-CB61-F11B03554E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671" y="380999"/>
            <a:ext cx="5231615" cy="6049057"/>
          </a:xfrm>
        </p:spPr>
      </p:pic>
    </p:spTree>
    <p:extLst>
      <p:ext uri="{BB962C8B-B14F-4D97-AF65-F5344CB8AC3E}">
        <p14:creationId xmlns:p14="http://schemas.microsoft.com/office/powerpoint/2010/main" val="2316992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71CDF7-DD76-8AFD-BBFD-ADB3A78CF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957788-987C-5D4B-ADC8-0FC23DC8C2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24" y="1458686"/>
            <a:ext cx="9577551" cy="4114800"/>
          </a:xfrm>
        </p:spPr>
      </p:pic>
    </p:spTree>
    <p:extLst>
      <p:ext uri="{BB962C8B-B14F-4D97-AF65-F5344CB8AC3E}">
        <p14:creationId xmlns:p14="http://schemas.microsoft.com/office/powerpoint/2010/main" val="2860668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E26C08-4162-8280-080A-53F39E80F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8AE045-845F-1033-65B9-58A51D04CB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857" y="378335"/>
            <a:ext cx="4648200" cy="6121086"/>
          </a:xfrm>
        </p:spPr>
      </p:pic>
    </p:spTree>
    <p:extLst>
      <p:ext uri="{BB962C8B-B14F-4D97-AF65-F5344CB8AC3E}">
        <p14:creationId xmlns:p14="http://schemas.microsoft.com/office/powerpoint/2010/main" val="552847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75F3F2-B5AC-8066-6E78-B373CF66F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C8A044-4E47-7BC2-4704-329D2FF8DD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972" y="446313"/>
            <a:ext cx="5694685" cy="6059469"/>
          </a:xfrm>
        </p:spPr>
      </p:pic>
    </p:spTree>
    <p:extLst>
      <p:ext uri="{BB962C8B-B14F-4D97-AF65-F5344CB8AC3E}">
        <p14:creationId xmlns:p14="http://schemas.microsoft.com/office/powerpoint/2010/main" val="325812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8A19F0-F805-9F66-8DF5-E8DB573E3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453851-5108-B90C-CC5C-30066D5C34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560" y="348343"/>
            <a:ext cx="4851439" cy="6076167"/>
          </a:xfrm>
        </p:spPr>
      </p:pic>
    </p:spTree>
    <p:extLst>
      <p:ext uri="{BB962C8B-B14F-4D97-AF65-F5344CB8AC3E}">
        <p14:creationId xmlns:p14="http://schemas.microsoft.com/office/powerpoint/2010/main" val="966639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BD07C9-D9B1-8DF7-8B34-00CB1754E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E8EF54-B5E2-7957-151A-B10269940C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237" y="1164771"/>
            <a:ext cx="8689220" cy="4887686"/>
          </a:xfrm>
        </p:spPr>
      </p:pic>
    </p:spTree>
    <p:extLst>
      <p:ext uri="{BB962C8B-B14F-4D97-AF65-F5344CB8AC3E}">
        <p14:creationId xmlns:p14="http://schemas.microsoft.com/office/powerpoint/2010/main" val="2490168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DC5A3A-99CF-DC4E-F40E-94ABBDF5A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AB2F6E-7B5E-00BE-2C49-904A582ACF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306" y="424543"/>
            <a:ext cx="6024323" cy="6034949"/>
          </a:xfrm>
        </p:spPr>
      </p:pic>
    </p:spTree>
    <p:extLst>
      <p:ext uri="{BB962C8B-B14F-4D97-AF65-F5344CB8AC3E}">
        <p14:creationId xmlns:p14="http://schemas.microsoft.com/office/powerpoint/2010/main" val="2132510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528C23-2C62-F793-EF40-C0319BDB5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0C87E0-FE96-9CD4-28EE-CAE42F89BE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00" y="424543"/>
            <a:ext cx="5350329" cy="6114662"/>
          </a:xfrm>
        </p:spPr>
      </p:pic>
    </p:spTree>
    <p:extLst>
      <p:ext uri="{BB962C8B-B14F-4D97-AF65-F5344CB8AC3E}">
        <p14:creationId xmlns:p14="http://schemas.microsoft.com/office/powerpoint/2010/main" val="385250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CF20CE-B042-AC3B-3EE9-A3E51791B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2BCDB5-E5F9-E46C-EF28-76856377DA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76" y="337457"/>
            <a:ext cx="5430671" cy="6128657"/>
          </a:xfrm>
        </p:spPr>
      </p:pic>
    </p:spTree>
    <p:extLst>
      <p:ext uri="{BB962C8B-B14F-4D97-AF65-F5344CB8AC3E}">
        <p14:creationId xmlns:p14="http://schemas.microsoft.com/office/powerpoint/2010/main" val="916087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EC727A-7820-C7D6-D3F1-1E045343C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10A59D-9FEB-01EA-322F-F03FDD77F7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515" y="333375"/>
            <a:ext cx="8255000" cy="6191250"/>
          </a:xfrm>
        </p:spPr>
      </p:pic>
    </p:spTree>
    <p:extLst>
      <p:ext uri="{BB962C8B-B14F-4D97-AF65-F5344CB8AC3E}">
        <p14:creationId xmlns:p14="http://schemas.microsoft.com/office/powerpoint/2010/main" val="88301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829AB7-26D3-1D15-4F0A-43AE1F32F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220D344D-82A4-A3AB-C4DE-0B8C6EC6C5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542" y="382261"/>
            <a:ext cx="7166601" cy="6093477"/>
          </a:xfr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F838A84-B382-D37D-9F93-DA2B823FF5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850" y="5501466"/>
            <a:ext cx="1333500" cy="9525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B95739EF-AE01-9BAE-55D6-A66C0F2D20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51" y="5523238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369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38</TotalTime>
  <Words>6</Words>
  <Application>Microsoft Office PowerPoint</Application>
  <PresentationFormat>Grand écran</PresentationFormat>
  <Paragraphs>1</Paragraphs>
  <Slides>41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44" baseType="lpstr">
      <vt:lpstr>Arial</vt:lpstr>
      <vt:lpstr>Times New Roman</vt:lpstr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N°49- Perroquet34740</dc:title>
  <dc:creator>Perroquedt34740</dc:creator>
  <cp:lastModifiedBy>jean-louis BEYAERT</cp:lastModifiedBy>
  <cp:revision>3</cp:revision>
  <dcterms:created xsi:type="dcterms:W3CDTF">2022-07-08T17:40:07Z</dcterms:created>
  <dcterms:modified xsi:type="dcterms:W3CDTF">2022-07-08T18:18:16Z</dcterms:modified>
</cp:coreProperties>
</file>