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22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77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11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14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35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36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0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80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2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4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3E728-658C-4F61-BDD5-7467C4BA52F7}" type="datetimeFigureOut">
              <a:rPr lang="fr-FR" smtClean="0"/>
              <a:t>11/07/2022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C8B8F-DAB9-44BA-9BB0-057DDEE6D6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3643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BD85F-C11F-7221-5C37-99BD751858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189BD9F-F56B-0F57-44C0-8F62E24816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EDECE0-893E-0B39-42AA-B08FFFDB802E}"/>
              </a:ext>
            </a:extLst>
          </p:cNvPr>
          <p:cNvSpPr/>
          <p:nvPr/>
        </p:nvSpPr>
        <p:spPr>
          <a:xfrm>
            <a:off x="2047009" y="322118"/>
            <a:ext cx="76638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N°48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C3E69F-C474-198A-53A0-4B9326A977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752" y="1544638"/>
            <a:ext cx="5080376" cy="495646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C5C4B6C-3072-0AE8-B7C6-64C94D80562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880" y="5564477"/>
            <a:ext cx="1465384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0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  <p:sndAc>
          <p:stSnd loop="1">
            <p:snd r:embed="rId2" name="Benny Hill.wav"/>
          </p:stSnd>
        </p:sndAc>
      </p:transition>
    </mc:Choice>
    <mc:Fallback xmlns="">
      <p:transition spd="slow">
        <p:split orient="vert"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CF164-430C-291F-F159-9BC4F5391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5EB73E-6FFC-BEA0-6303-BCDA4A3CDF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390" y="174450"/>
            <a:ext cx="8417927" cy="6509100"/>
          </a:xfrm>
        </p:spPr>
      </p:pic>
    </p:spTree>
    <p:extLst>
      <p:ext uri="{BB962C8B-B14F-4D97-AF65-F5344CB8AC3E}">
        <p14:creationId xmlns:p14="http://schemas.microsoft.com/office/powerpoint/2010/main" val="312111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3FE39-CFC0-D0DF-CB86-5585BC1EE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CAADA9-996A-7850-FF02-A910A29EB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011" y="228850"/>
            <a:ext cx="7668490" cy="6548374"/>
          </a:xfrm>
        </p:spPr>
      </p:pic>
    </p:spTree>
    <p:extLst>
      <p:ext uri="{BB962C8B-B14F-4D97-AF65-F5344CB8AC3E}">
        <p14:creationId xmlns:p14="http://schemas.microsoft.com/office/powerpoint/2010/main" val="16560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D419E1-0369-56DD-4615-BDA1FCB5A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64ED20-62F9-453E-8EBE-D0DD0F87E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99" y="397668"/>
            <a:ext cx="8346304" cy="6062663"/>
          </a:xfrm>
        </p:spPr>
      </p:pic>
    </p:spTree>
    <p:extLst>
      <p:ext uri="{BB962C8B-B14F-4D97-AF65-F5344CB8AC3E}">
        <p14:creationId xmlns:p14="http://schemas.microsoft.com/office/powerpoint/2010/main" val="226303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BA2BF-79FA-46C2-BFC0-67ED0CD3C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70F025-5122-A8EF-1E81-AC46D0F96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557" y="72736"/>
            <a:ext cx="7249655" cy="6785264"/>
          </a:xfrm>
        </p:spPr>
      </p:pic>
    </p:spTree>
    <p:extLst>
      <p:ext uri="{BB962C8B-B14F-4D97-AF65-F5344CB8AC3E}">
        <p14:creationId xmlns:p14="http://schemas.microsoft.com/office/powerpoint/2010/main" val="313233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B30E3-24B8-D7EE-8F6D-B90F6C0F3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A35AE-80A2-2B1B-8455-A9DB80222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67832" cy="6916099"/>
          </a:xfrm>
        </p:spPr>
      </p:pic>
    </p:spTree>
    <p:extLst>
      <p:ext uri="{BB962C8B-B14F-4D97-AF65-F5344CB8AC3E}">
        <p14:creationId xmlns:p14="http://schemas.microsoft.com/office/powerpoint/2010/main" val="30546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FAFC3-8897-3F62-4E6C-9AC91CF34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F611F2-3CCC-E6C1-4EE1-6676A259D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21" y="0"/>
            <a:ext cx="4829087" cy="6764482"/>
          </a:xfrm>
        </p:spPr>
      </p:pic>
    </p:spTree>
    <p:extLst>
      <p:ext uri="{BB962C8B-B14F-4D97-AF65-F5344CB8AC3E}">
        <p14:creationId xmlns:p14="http://schemas.microsoft.com/office/powerpoint/2010/main" val="300186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FD3E6-6B68-6F47-516A-FA98190F1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E2F338-EF31-094D-0827-FC3749B66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3" y="577851"/>
            <a:ext cx="10515599" cy="5915024"/>
          </a:xfrm>
        </p:spPr>
      </p:pic>
    </p:spTree>
    <p:extLst>
      <p:ext uri="{BB962C8B-B14F-4D97-AF65-F5344CB8AC3E}">
        <p14:creationId xmlns:p14="http://schemas.microsoft.com/office/powerpoint/2010/main" val="103566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3EDBA-225A-4CFC-027F-C68E34896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729DC-DE00-1D3E-E5E7-DE09D1E35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109" y="0"/>
            <a:ext cx="5215572" cy="6911129"/>
          </a:xfrm>
        </p:spPr>
      </p:pic>
    </p:spTree>
    <p:extLst>
      <p:ext uri="{BB962C8B-B14F-4D97-AF65-F5344CB8AC3E}">
        <p14:creationId xmlns:p14="http://schemas.microsoft.com/office/powerpoint/2010/main" val="243228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225548-6C12-7F02-2E8E-2D6B04EFB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9AA15-7438-9E5B-5C45-BEC5492A11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49999" cy="6858000"/>
          </a:xfrm>
        </p:spPr>
      </p:pic>
    </p:spTree>
    <p:extLst>
      <p:ext uri="{BB962C8B-B14F-4D97-AF65-F5344CB8AC3E}">
        <p14:creationId xmlns:p14="http://schemas.microsoft.com/office/powerpoint/2010/main" val="414941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41AAB-1CAD-8639-4499-881BE0496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A9F70-9255-4322-B951-30C67D1FE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-166335"/>
            <a:ext cx="6099463" cy="7024335"/>
          </a:xfrm>
        </p:spPr>
      </p:pic>
    </p:spTree>
    <p:extLst>
      <p:ext uri="{BB962C8B-B14F-4D97-AF65-F5344CB8AC3E}">
        <p14:creationId xmlns:p14="http://schemas.microsoft.com/office/powerpoint/2010/main" val="160631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ACB72-4EA0-B83B-7009-FFFC50728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072E9F-4AFB-044E-0DD9-A19B541929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946" y="33977"/>
            <a:ext cx="6868391" cy="6790046"/>
          </a:xfrm>
        </p:spPr>
      </p:pic>
    </p:spTree>
    <p:extLst>
      <p:ext uri="{BB962C8B-B14F-4D97-AF65-F5344CB8AC3E}">
        <p14:creationId xmlns:p14="http://schemas.microsoft.com/office/powerpoint/2010/main" val="309137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E7DDB-673C-57ED-705A-2D06AE7C1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8556F-B64A-6A8D-5954-589C3F51F4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91" y="0"/>
            <a:ext cx="6390409" cy="6905888"/>
          </a:xfrm>
        </p:spPr>
      </p:pic>
    </p:spTree>
    <p:extLst>
      <p:ext uri="{BB962C8B-B14F-4D97-AF65-F5344CB8AC3E}">
        <p14:creationId xmlns:p14="http://schemas.microsoft.com/office/powerpoint/2010/main" val="29550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F933EA-6D36-A5E1-09E5-688EC2D2B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F49B40-8EF3-967F-0F62-D6727DC776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936" y="38811"/>
            <a:ext cx="8490818" cy="6819189"/>
          </a:xfrm>
        </p:spPr>
      </p:pic>
    </p:spTree>
    <p:extLst>
      <p:ext uri="{BB962C8B-B14F-4D97-AF65-F5344CB8AC3E}">
        <p14:creationId xmlns:p14="http://schemas.microsoft.com/office/powerpoint/2010/main" val="267836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A9AAE-7AC3-CA8D-886A-5D9E198CE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534E7-CEDB-4AAC-BF0A-16EBEC1C14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10" y="32829"/>
            <a:ext cx="5476008" cy="6825171"/>
          </a:xfrm>
        </p:spPr>
      </p:pic>
    </p:spTree>
    <p:extLst>
      <p:ext uri="{BB962C8B-B14F-4D97-AF65-F5344CB8AC3E}">
        <p14:creationId xmlns:p14="http://schemas.microsoft.com/office/powerpoint/2010/main" val="61096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C34B4-A5F6-4038-D0EC-F47872799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A62749-41FF-45E8-9D6A-1AE5F2CB9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28" y="745999"/>
            <a:ext cx="10290963" cy="5366002"/>
          </a:xfrm>
        </p:spPr>
      </p:pic>
    </p:spTree>
    <p:extLst>
      <p:ext uri="{BB962C8B-B14F-4D97-AF65-F5344CB8AC3E}">
        <p14:creationId xmlns:p14="http://schemas.microsoft.com/office/powerpoint/2010/main" val="89109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482BD-11B7-3C85-AB72-82C6673DC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F996DD-EC69-70FD-30F2-D5A09F71F8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88979"/>
            <a:ext cx="8153399" cy="6769021"/>
          </a:xfrm>
        </p:spPr>
      </p:pic>
    </p:spTree>
    <p:extLst>
      <p:ext uri="{BB962C8B-B14F-4D97-AF65-F5344CB8AC3E}">
        <p14:creationId xmlns:p14="http://schemas.microsoft.com/office/powerpoint/2010/main" val="119519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1886A-ED0E-BAAC-58AC-1408A98C5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F0A73-924D-8DFF-0A9D-5DF96C43B4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5" y="-820658"/>
            <a:ext cx="5018809" cy="8025247"/>
          </a:xfrm>
        </p:spPr>
      </p:pic>
    </p:spTree>
    <p:extLst>
      <p:ext uri="{BB962C8B-B14F-4D97-AF65-F5344CB8AC3E}">
        <p14:creationId xmlns:p14="http://schemas.microsoft.com/office/powerpoint/2010/main" val="177626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F815B-F25B-D28B-2E94-C5BDA59B4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895A5C-A43A-1A49-1C94-BC869D3754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809" y="759763"/>
            <a:ext cx="8600209" cy="5823058"/>
          </a:xfrm>
        </p:spPr>
      </p:pic>
    </p:spTree>
    <p:extLst>
      <p:ext uri="{BB962C8B-B14F-4D97-AF65-F5344CB8AC3E}">
        <p14:creationId xmlns:p14="http://schemas.microsoft.com/office/powerpoint/2010/main" val="64981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E9F88-39E8-965F-FAAC-DDC5CD478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AF3D2-9A4E-D0BD-504E-50125D712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55" y="0"/>
            <a:ext cx="7128163" cy="6704564"/>
          </a:xfrm>
        </p:spPr>
      </p:pic>
    </p:spTree>
    <p:extLst>
      <p:ext uri="{BB962C8B-B14F-4D97-AF65-F5344CB8AC3E}">
        <p14:creationId xmlns:p14="http://schemas.microsoft.com/office/powerpoint/2010/main" val="273353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71482-0579-1425-FEC8-082C377B2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896A2-1D10-0FF5-5357-5D5D5B1CE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0"/>
            <a:ext cx="6307282" cy="6816055"/>
          </a:xfrm>
        </p:spPr>
      </p:pic>
    </p:spTree>
    <p:extLst>
      <p:ext uri="{BB962C8B-B14F-4D97-AF65-F5344CB8AC3E}">
        <p14:creationId xmlns:p14="http://schemas.microsoft.com/office/powerpoint/2010/main" val="250650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93F7E1-AA09-A827-CD1D-DA258F6A6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22397-17C2-9285-4C40-1BC958F8B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891" y="0"/>
            <a:ext cx="5361709" cy="6702137"/>
          </a:xfrm>
        </p:spPr>
      </p:pic>
    </p:spTree>
    <p:extLst>
      <p:ext uri="{BB962C8B-B14F-4D97-AF65-F5344CB8AC3E}">
        <p14:creationId xmlns:p14="http://schemas.microsoft.com/office/powerpoint/2010/main" val="27586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84F48-B848-F806-1523-19AB350DE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1" y="1267691"/>
            <a:ext cx="6566620" cy="547218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22368D-AE58-5E71-A8FD-87CFC3CE06D3}"/>
              </a:ext>
            </a:extLst>
          </p:cNvPr>
          <p:cNvSpPr txBox="1"/>
          <p:nvPr/>
        </p:nvSpPr>
        <p:spPr>
          <a:xfrm>
            <a:off x="3657600" y="748145"/>
            <a:ext cx="433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/>
              <a:t>UN CHAUSSON DE POUTINE</a:t>
            </a:r>
          </a:p>
        </p:txBody>
      </p:sp>
    </p:spTree>
    <p:extLst>
      <p:ext uri="{BB962C8B-B14F-4D97-AF65-F5344CB8AC3E}">
        <p14:creationId xmlns:p14="http://schemas.microsoft.com/office/powerpoint/2010/main" val="311108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DEA1F0-48A3-1536-8582-A6FABC102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2DFE6C-397A-9F79-4F7E-0EE38F5B0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564" y="1"/>
            <a:ext cx="4926289" cy="6743700"/>
          </a:xfrm>
        </p:spPr>
      </p:pic>
    </p:spTree>
    <p:extLst>
      <p:ext uri="{BB962C8B-B14F-4D97-AF65-F5344CB8AC3E}">
        <p14:creationId xmlns:p14="http://schemas.microsoft.com/office/powerpoint/2010/main" val="184664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4BC27-A1CD-938E-EFE2-54E8F6C61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BF3338-C4CD-F359-C7BA-74A4E7E90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83" y="0"/>
            <a:ext cx="5611090" cy="6823810"/>
          </a:xfrm>
        </p:spPr>
      </p:pic>
    </p:spTree>
    <p:extLst>
      <p:ext uri="{BB962C8B-B14F-4D97-AF65-F5344CB8AC3E}">
        <p14:creationId xmlns:p14="http://schemas.microsoft.com/office/powerpoint/2010/main" val="133029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DCE1D-D433-74C9-06B5-4DA732629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B724A-C001-C5A7-D4EF-4A9815E891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508" y="92227"/>
            <a:ext cx="6619009" cy="6765773"/>
          </a:xfrm>
        </p:spPr>
      </p:pic>
    </p:spTree>
    <p:extLst>
      <p:ext uri="{BB962C8B-B14F-4D97-AF65-F5344CB8AC3E}">
        <p14:creationId xmlns:p14="http://schemas.microsoft.com/office/powerpoint/2010/main" val="47677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31808-2917-D997-2A99-36419675B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538013-6034-7182-D8D3-5C8F5BF66F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208" y="0"/>
            <a:ext cx="6889173" cy="6889173"/>
          </a:xfrm>
        </p:spPr>
      </p:pic>
    </p:spTree>
    <p:extLst>
      <p:ext uri="{BB962C8B-B14F-4D97-AF65-F5344CB8AC3E}">
        <p14:creationId xmlns:p14="http://schemas.microsoft.com/office/powerpoint/2010/main" val="235991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39778D-35F2-62B5-935A-F437C90F8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332565-AF3E-70D4-7167-0416B2C11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54091" cy="6754091"/>
          </a:xfrm>
        </p:spPr>
      </p:pic>
    </p:spTree>
    <p:extLst>
      <p:ext uri="{BB962C8B-B14F-4D97-AF65-F5344CB8AC3E}">
        <p14:creationId xmlns:p14="http://schemas.microsoft.com/office/powerpoint/2010/main" val="378188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0A48C-A411-28C7-A710-BDE9E0BC1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B3D80D-3944-2038-9B2E-6BBB781B6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0"/>
            <a:ext cx="6972300" cy="6972300"/>
          </a:xfrm>
        </p:spPr>
      </p:pic>
    </p:spTree>
    <p:extLst>
      <p:ext uri="{BB962C8B-B14F-4D97-AF65-F5344CB8AC3E}">
        <p14:creationId xmlns:p14="http://schemas.microsoft.com/office/powerpoint/2010/main" val="229062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8B08B-53EC-5EDF-1268-DE3B850B0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E80134-8694-E64E-27F7-773BFBC91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813" y="102574"/>
            <a:ext cx="6652851" cy="6652851"/>
          </a:xfrm>
        </p:spPr>
      </p:pic>
    </p:spTree>
    <p:extLst>
      <p:ext uri="{BB962C8B-B14F-4D97-AF65-F5344CB8AC3E}">
        <p14:creationId xmlns:p14="http://schemas.microsoft.com/office/powerpoint/2010/main" val="301788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43F83-7B83-51F3-1E81-201779C45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D31F63-B874-0572-4181-A05A05740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645" y="0"/>
            <a:ext cx="6847609" cy="6847609"/>
          </a:xfrm>
        </p:spPr>
      </p:pic>
    </p:spTree>
    <p:extLst>
      <p:ext uri="{BB962C8B-B14F-4D97-AF65-F5344CB8AC3E}">
        <p14:creationId xmlns:p14="http://schemas.microsoft.com/office/powerpoint/2010/main" val="10227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B2E28-23DC-52E0-A649-BA853E33D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FF101C-B5D7-B455-D291-E09E9ABF4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527" y="81673"/>
            <a:ext cx="7564581" cy="6694654"/>
          </a:xfrm>
        </p:spPr>
      </p:pic>
    </p:spTree>
    <p:extLst>
      <p:ext uri="{BB962C8B-B14F-4D97-AF65-F5344CB8AC3E}">
        <p14:creationId xmlns:p14="http://schemas.microsoft.com/office/powerpoint/2010/main" val="255319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2FB9F9-4ECE-86B3-BEC1-CDA40AA0B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839F72-027C-D012-6A2B-897DA6B96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181" y="143632"/>
            <a:ext cx="7884883" cy="6570736"/>
          </a:xfrm>
        </p:spPr>
      </p:pic>
    </p:spTree>
    <p:extLst>
      <p:ext uri="{BB962C8B-B14F-4D97-AF65-F5344CB8AC3E}">
        <p14:creationId xmlns:p14="http://schemas.microsoft.com/office/powerpoint/2010/main" val="380019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15459F-F428-C059-D186-BF8EB16C0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99D329-C448-6A73-1C1A-0FC25C578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273029" cy="6774873"/>
          </a:xfrm>
        </p:spPr>
      </p:pic>
    </p:spTree>
    <p:extLst>
      <p:ext uri="{BB962C8B-B14F-4D97-AF65-F5344CB8AC3E}">
        <p14:creationId xmlns:p14="http://schemas.microsoft.com/office/powerpoint/2010/main" val="266962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CA21D9-B8D7-2F36-B531-35476E454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31E573-95C7-B968-9689-DFF35D895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77832" cy="6777832"/>
          </a:xfrm>
        </p:spPr>
      </p:pic>
    </p:spTree>
    <p:extLst>
      <p:ext uri="{BB962C8B-B14F-4D97-AF65-F5344CB8AC3E}">
        <p14:creationId xmlns:p14="http://schemas.microsoft.com/office/powerpoint/2010/main" val="2126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1D6F29-4CAD-E8D5-A670-D1C102AE1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D3A59-18C6-D5A9-931B-E57C182C3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5" y="0"/>
            <a:ext cx="5357839" cy="6830713"/>
          </a:xfrm>
        </p:spPr>
      </p:pic>
    </p:spTree>
    <p:extLst>
      <p:ext uri="{BB962C8B-B14F-4D97-AF65-F5344CB8AC3E}">
        <p14:creationId xmlns:p14="http://schemas.microsoft.com/office/powerpoint/2010/main" val="241072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D78FB7-DB3B-A1EB-DD20-654BE5B61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96594-0E22-367A-D130-71BC4B8E51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6379149" cy="6893720"/>
          </a:xfrm>
        </p:spPr>
      </p:pic>
    </p:spTree>
    <p:extLst>
      <p:ext uri="{BB962C8B-B14F-4D97-AF65-F5344CB8AC3E}">
        <p14:creationId xmlns:p14="http://schemas.microsoft.com/office/powerpoint/2010/main" val="124457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9F9A5-0680-70FF-0457-3DE87B787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54878-2B2D-4623-6C73-B91DDBD13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364" y="0"/>
            <a:ext cx="7483073" cy="6861705"/>
          </a:xfrm>
        </p:spPr>
      </p:pic>
    </p:spTree>
    <p:extLst>
      <p:ext uri="{BB962C8B-B14F-4D97-AF65-F5344CB8AC3E}">
        <p14:creationId xmlns:p14="http://schemas.microsoft.com/office/powerpoint/2010/main" val="335381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08010-2AAC-993E-BCAF-965B67F8E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13A548D-6FE1-E4AF-330D-FE33559112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925" y="0"/>
            <a:ext cx="8358187" cy="6817147"/>
          </a:xfrm>
        </p:spPr>
      </p:pic>
    </p:spTree>
    <p:extLst>
      <p:ext uri="{BB962C8B-B14F-4D97-AF65-F5344CB8AC3E}">
        <p14:creationId xmlns:p14="http://schemas.microsoft.com/office/powerpoint/2010/main" val="25735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167248-7951-5E14-FB80-2B49A12ED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FC55F4-4221-F622-A1BF-77D40A341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694" y="127377"/>
            <a:ext cx="4900611" cy="664489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0B6AC93-42EA-5325-79BE-01E5632D9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275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3D60E55-BE96-54C8-C0AD-6CDC970D29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92" y="5337495"/>
            <a:ext cx="2040733" cy="11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97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8</Words>
  <Application>Microsoft Office PowerPoint</Application>
  <PresentationFormat>Grand écran</PresentationFormat>
  <Paragraphs>2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N°48 - Perroquet34740</dc:title>
  <dc:creator>Perroquet34740</dc:creator>
  <cp:lastModifiedBy>Theberliner</cp:lastModifiedBy>
  <cp:revision>4</cp:revision>
  <dcterms:created xsi:type="dcterms:W3CDTF">2022-06-20T17:43:33Z</dcterms:created>
  <dcterms:modified xsi:type="dcterms:W3CDTF">2022-07-11T17:41:37Z</dcterms:modified>
</cp:coreProperties>
</file>